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58" y="8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BE90843-276B-439A-92D9-D923621DE7BA}" type="datetimeFigureOut">
              <a:rPr lang="en-GB" smtClean="0"/>
              <a:pPr/>
              <a:t>18/02/2014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A26BC9-C408-4657-A032-CF63B5AAF718}"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E90843-276B-439A-92D9-D923621DE7BA}" type="datetimeFigureOut">
              <a:rPr lang="en-GB" smtClean="0"/>
              <a:pPr/>
              <a:t>18/02/2014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A26BC9-C408-4657-A032-CF63B5AAF718}"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E90843-276B-439A-92D9-D923621DE7BA}" type="datetimeFigureOut">
              <a:rPr lang="en-GB" smtClean="0"/>
              <a:pPr/>
              <a:t>18/02/2014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A26BC9-C408-4657-A032-CF63B5AAF718}"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E90843-276B-439A-92D9-D923621DE7BA}" type="datetimeFigureOut">
              <a:rPr lang="en-GB" smtClean="0"/>
              <a:pPr/>
              <a:t>18/02/2014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A26BC9-C408-4657-A032-CF63B5AAF718}"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ABE90843-276B-439A-92D9-D923621DE7BA}" type="datetimeFigureOut">
              <a:rPr lang="en-GB" smtClean="0"/>
              <a:pPr/>
              <a:t>18/02/2014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A26BC9-C408-4657-A032-CF63B5AAF718}"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E90843-276B-439A-92D9-D923621DE7BA}" type="datetimeFigureOut">
              <a:rPr lang="en-GB" smtClean="0"/>
              <a:pPr/>
              <a:t>18/02/2014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A26BC9-C408-4657-A032-CF63B5AAF718}" type="slidenum">
              <a:rPr lang="en-GB" smtClean="0"/>
              <a:pPr/>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BE90843-276B-439A-92D9-D923621DE7BA}" type="datetimeFigureOut">
              <a:rPr lang="en-GB" smtClean="0"/>
              <a:pPr/>
              <a:t>18/02/2014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8A26BC9-C408-4657-A032-CF63B5AAF718}"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E90843-276B-439A-92D9-D923621DE7BA}" type="datetimeFigureOut">
              <a:rPr lang="en-GB" smtClean="0"/>
              <a:pPr/>
              <a:t>18/02/2014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8A26BC9-C408-4657-A032-CF63B5AAF718}"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E90843-276B-439A-92D9-D923621DE7BA}" type="datetimeFigureOut">
              <a:rPr lang="en-GB" smtClean="0"/>
              <a:pPr/>
              <a:t>18/02/2014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8A26BC9-C408-4657-A032-CF63B5AAF718}"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ABE90843-276B-439A-92D9-D923621DE7BA}" type="datetimeFigureOut">
              <a:rPr lang="en-GB" smtClean="0"/>
              <a:pPr/>
              <a:t>18/02/2014</a:t>
            </a:fld>
            <a:endParaRPr lang="en-GB"/>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48A26BC9-C408-4657-A032-CF63B5AAF718}"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E90843-276B-439A-92D9-D923621DE7BA}" type="datetimeFigureOut">
              <a:rPr lang="en-GB" smtClean="0"/>
              <a:pPr/>
              <a:t>18/02/2014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A26BC9-C408-4657-A032-CF63B5AAF718}"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ABE90843-276B-439A-92D9-D923621DE7BA}" type="datetimeFigureOut">
              <a:rPr lang="en-GB" smtClean="0"/>
              <a:pPr/>
              <a:t>18/02/2014</a:t>
            </a:fld>
            <a:endParaRPr lang="en-GB"/>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GB"/>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48A26BC9-C408-4657-A032-CF63B5AAF718}"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latin typeface="Cooper Black" panose="0208090404030B020404" pitchFamily="18" charset="0"/>
              </a:rPr>
              <a:t>My Key Fob</a:t>
            </a:r>
            <a:endParaRPr lang="en-GB" dirty="0">
              <a:latin typeface="Cooper Black" panose="0208090404030B020404" pitchFamily="18" charset="0"/>
            </a:endParaRPr>
          </a:p>
        </p:txBody>
      </p:sp>
      <p:sp>
        <p:nvSpPr>
          <p:cNvPr id="3" name="Subtitle 2"/>
          <p:cNvSpPr>
            <a:spLocks noGrp="1"/>
          </p:cNvSpPr>
          <p:nvPr>
            <p:ph type="subTitle" idx="1"/>
          </p:nvPr>
        </p:nvSpPr>
        <p:spPr/>
        <p:txBody>
          <a:bodyPr/>
          <a:lstStyle/>
          <a:p>
            <a:r>
              <a:rPr lang="en-GB" dirty="0" smtClean="0"/>
              <a:t>By </a:t>
            </a:r>
            <a:r>
              <a:rPr lang="en-GB" dirty="0"/>
              <a:t>S</a:t>
            </a:r>
            <a:r>
              <a:rPr lang="en-GB" dirty="0" smtClean="0"/>
              <a:t>tuart Peters</a:t>
            </a:r>
            <a:endParaRPr lang="en-GB" dirty="0"/>
          </a:p>
        </p:txBody>
      </p:sp>
    </p:spTree>
    <p:extLst>
      <p:ext uri="{BB962C8B-B14F-4D97-AF65-F5344CB8AC3E}">
        <p14:creationId xmlns:p14="http://schemas.microsoft.com/office/powerpoint/2010/main" xmlns="" val="351277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SHAPE!</a:t>
            </a:r>
            <a:endParaRPr lang="en-GB" dirty="0"/>
          </a:p>
        </p:txBody>
      </p:sp>
      <p:sp>
        <p:nvSpPr>
          <p:cNvPr id="3" name="Content Placeholder 2"/>
          <p:cNvSpPr>
            <a:spLocks noGrp="1"/>
          </p:cNvSpPr>
          <p:nvPr>
            <p:ph idx="1"/>
          </p:nvPr>
        </p:nvSpPr>
        <p:spPr/>
        <p:txBody>
          <a:bodyPr>
            <a:normAutofit/>
          </a:bodyPr>
          <a:lstStyle/>
          <a:p>
            <a:r>
              <a:rPr lang="en-GB" sz="3200" dirty="0" smtClean="0"/>
              <a:t>I got the idea when thinking about my sister and about her getting her new car. So I decided to do a car shaped key fob for my sisters car keys! (When she passes her driving test!) </a:t>
            </a:r>
            <a:endParaRPr lang="en-GB" sz="3200" dirty="0"/>
          </a:p>
        </p:txBody>
      </p:sp>
      <p:pic>
        <p:nvPicPr>
          <p:cNvPr id="1026" name="Picture 2" descr="https://encrypted-tbn2.gstatic.com/images?q=tbn:ANd9GcQbPiCCn4Fia0i870_xv9e_GxBVNxJk-YnCT7KyW4vj8-HjRyGf"/>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260800" y="3212976"/>
            <a:ext cx="2883200" cy="175477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3881963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STARTING THE KEY FOB!</a:t>
            </a:r>
            <a:endParaRPr lang="en-GB" dirty="0"/>
          </a:p>
        </p:txBody>
      </p:sp>
      <p:sp>
        <p:nvSpPr>
          <p:cNvPr id="3" name="Content Placeholder 2"/>
          <p:cNvSpPr>
            <a:spLocks noGrp="1"/>
          </p:cNvSpPr>
          <p:nvPr>
            <p:ph idx="1"/>
          </p:nvPr>
        </p:nvSpPr>
        <p:spPr/>
        <p:txBody>
          <a:bodyPr>
            <a:normAutofit/>
          </a:bodyPr>
          <a:lstStyle/>
          <a:p>
            <a:r>
              <a:rPr lang="en-GB" sz="3200" dirty="0" smtClean="0"/>
              <a:t>I drew out the shape of the car on the masking tape that was on the plastic.</a:t>
            </a:r>
          </a:p>
          <a:p>
            <a:endParaRPr lang="en-GB" sz="3200" dirty="0" smtClean="0"/>
          </a:p>
          <a:p>
            <a:r>
              <a:rPr lang="en-GB" sz="3200" dirty="0" smtClean="0"/>
              <a:t>Then I cut the plastic taking off </a:t>
            </a:r>
          </a:p>
          <a:p>
            <a:r>
              <a:rPr lang="en-GB" sz="3200" dirty="0" smtClean="0"/>
              <a:t>big chunks of plastic with a coping </a:t>
            </a:r>
          </a:p>
          <a:p>
            <a:r>
              <a:rPr lang="en-GB" sz="3200" dirty="0" smtClean="0"/>
              <a:t>saw! </a:t>
            </a:r>
          </a:p>
          <a:p>
            <a:endParaRPr lang="en-GB" sz="3200" dirty="0"/>
          </a:p>
        </p:txBody>
      </p:sp>
      <p:pic>
        <p:nvPicPr>
          <p:cNvPr id="2050" name="Picture 2" descr="https://encrypted-tbn3.gstatic.com/images?q=tbn:ANd9GcSEWdG3i7q2U1a19uuXpBv7z4GEXxcIU17z9sT600vzSch5Qr603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380313" y="102938"/>
            <a:ext cx="1656184" cy="1656184"/>
          </a:xfrm>
          <a:prstGeom prst="rect">
            <a:avLst/>
          </a:prstGeom>
          <a:noFill/>
          <a:extLst>
            <a:ext uri="{909E8E84-426E-40DD-AFC4-6F175D3DCCD1}">
              <a14:hiddenFill xmlns:a14="http://schemas.microsoft.com/office/drawing/2010/main" xmlns="">
                <a:solidFill>
                  <a:srgbClr val="FFFFFF"/>
                </a:solidFill>
              </a14:hiddenFill>
            </a:ext>
          </a:extLst>
        </p:spPr>
      </p:pic>
      <p:sp>
        <p:nvSpPr>
          <p:cNvPr id="4" name="AutoShape 4" descr="data:image/jpeg;base64,/9j/4AAQSkZJRgABAQAAAQABAAD/2wCEAAkGBw8PDw8PDQ8PDQ0NDQ8PDw0NDw8NDw8NFBEWFhUUFRQYHCggGBolHBQUITEhJSkrLi4uFx8zODMsNygtLisBCgoKDg0OGRAQFC0kHB0sLC0tLS0sLCwsLSwtLCwsLCwsLCwsLCwsLCwsLCwvLiwsLCwsLCwwLCwsLCwsLCwsLP/AABEIALUBFwMBIgACEQEDEQH/xAAbAAEBAAMBAQEAAAAAAAAAAAAAAQIFBwYEA//EAD8QAAEDAgMFBQUECgEFAAAAAAEAAgMEEQUSIQYTMVFhByJBcYEUMkKRoVJicoIVIyQzNENTscHR8BZzkpOi/8QAGQEBAQEBAQEAAAAAAAAAAAAAAAECAwQF/8QAJxEBAQABAwQBAwUBAAAAAAAAAAECAxEhBBIxQVEFIrETMnGBoXL/2gAMAwEAAhEDEQA/AOuKoqtOYiqqKiqIgIrZFQRVEEVRLIIqrZLIIikj2tF3uDRzcQ0fMr5W4pTE5RUQF32RNGT8roj60T+yIqIqiDFLKoiIoskQYqWWShQY2UWaxQYlCsisSgxRWyIMCoQs7KIMEVKIj6LKoqo0IiqoWRVFARVLIJZVajFtqKCk0qKmNr/6TTvJL/gbcj1Xj8S7Ub3FBSult/NnOVo65W/5ITdZjb4dHAWsxbaGipBeqqYoiPgLszz+QXP0XL3T45iZIMsscR03VO0wt16t8PMlbbC+y91m75wYOLs5EziTxPC3zU3+F7dvNfXX9qURJZQ0s1S4fG8btnyFz87LQ1G0OO1rwInCliN+7Ayzjp9rU/8A0F0TDtjqOAAFpky8A7RoPRo0W8hgYwWjY1g5NACcm8+HKKPYOsn71YZZS7iZpS029bn6rdM7N4Gwub7PCZSbiYST7xo8QCXEfS3RdBussynbDuripxKuwOpAcXupCdaeQhzHM4Xabdx3UWHmF1rC8QiqoIqiB2eKZgew9D4HkRwI6LVbd4A2vpJGW/WsaXRnxvyXO+xzaN1PUSYVU91r3vdT5tMs7ffj/MBfzB5q+C8x2NFkpZVlLKLJERiiqKjGyllkiDFQhZKEIMCFiv0UIQYIsrKIMSoQsrKFBgipCIj6EVVUaQKr5q+vhp2byoljhZ9qRwbc8hzPQLxWK9pkQu2ggfUOH8yXNHH5hoGZ30UtkWS3w9/ZarFtpKKkuKipjY8fygc8v/g25XOm4hi2I2DnyMY8/u6UFjQ3mbG5Hm5bPDezMEh0pEY4m9pHk+mindv4jXbJ5r9K7tLLyW0FK5/ECapORl/wjw8yFoHuxrEjlkmlEbrXjpW5IwPEEiwPqSuj4ZsfRU9iI968fFKcy3rGhos0BoHANAA+SbVN5PEc0wfsvtY1DgPum0rv7Zbr2GG7I0UFiIhI8fFJ3vot7dRXYttGNDRZoDQPACwVuoirIiKoIqiIC4r2ubOSU9RHX0eZjt414LPhkBvcetiu1LXbQ4Uysp5IX/ELtPiHjgVLFl2r5dj8cGIUcVRYNlIDZ4wb7ucDvDy8R0IW5XF9hsWkwzEXU1S/9TO/cyB2mSQG0b/99D0XarJLuuU2YorZFWWKKqIiKFZKWQRRZKKjFSyyUQYkKLMrFBioVkVCEGBRZWRB+68Xtptu2jcaams+qNg5x7zYifC3xO6cB9F66tlMcUsgFzHE94HMtaT/AIXH9jcJZV4p+0HeWidO8O4udmF/qbrjqZWWYz27aeMsuV9Pqw/Z2uxN++mzFpveWdxOnT/TdF7jCNhqSAAyg1Dxr39GA9GhemY0NADQGtAsABYAKrcxkZuVqRRtYMsbWsaPBoDR9FldRFpgVREBLKogIiqCIqiAiKoIiqIOXdrWzLX5atgIzdyQt+F3g4/85r03Z7jntVKIpH56mlDY5Cfecy3ceethY9R1Xo8QomTxSQyC7JGlp6ciuEU9dNgeMXlLt0CWSsFznpnEXI5kWzDyHNZvF3bnM2d9RSKRr2tewhzHtDmuGoc0i4IWS0wxRVLIMbKLJLIMbKLJREYqLNSyoxspZZKIMSsVnZYkIMUVRB+r4w4FrtWuBaR0IsVyTDgaDEWOdpuJnRSk+MLjlv8AUO9F14LnfaZh+V7Z26NmZkf+NvC/p/ZcNacTKenfRvNxvt0RFpNjMS9qoYHuN5GN3Un/AHGaX9RY+q3i6y7uVm3CKoqqiKoiKIqiIIqiAiqIIiqICIiAuf8Aazst7VT+1RNvUU4uQNC+O+ov6W+XJdBWL2BwLXC7XAgg8CCLEKLOHP8Ase2iFTSGkc681CGtZf3n0jvcPm3Vp8hzXQFw3FYZMBxgTxNJp3SGTKNM8DzaVnnwcPvDou3U07JWMkjcHxyMa9jxwcxwuCPQqY301lPc9s7IqUWmUUVREYlRZKIIoqsZHhoLnENaBcucQAB1KBZRaWv2lhZpF+udbQjus+Z4+i00mK1E2pkLBwLI/wBUAfP3ivNq9Xpafm8vRpdJqanicPZELErwzKmZru7M641A3j+HW/H1C9NgWKb9rmvsJY7ZrcHNPBwU0Os09XLtnldbpM9Kd18NkiFF63lfstRtdh/tFHK0DvMG8Z5t4/S63CtuazZvNmpdrvHNOzDEwyeWkcQBM3eRt4WkZo4eoN/yrpa4lj7XYXim+YDaKdsoGveiPvAebTb1Xa4JWva17Ddj2hzSPFpFwVz0rxtfTrrTnee2aKourkIqiAiqIgiIgIiqCKoiAiqIIiqIPIdpez3ttE8sA38AL4z5eB6f4JWg7GNoDJC/D59JafNJAHHXc5rPZ5sf9HDkunWXEdr6CXB8Wjq6e4ie/exi9ml9rOjPRzcw9CfFYy45bx5+12xF8+G10dTDFUQnNFPG2Rh8bEXseo4ei+haYRRZL5a2vihBMjgCBfINXnyCWyc1ZLeI+hfhV1ccIzSvawdTqfIeK87WbQTSd2nbux9o2c/66D6rVmhL3Zpnlx4kkkk+q8Gt9R08OMeb/j3aXQZ5c5cfltK3am5yUzCT9t4JPoz/AH8lqajeSnNM8uPJxvb0GgX0Mp8ujQGi3Lw/sj2sB7z+A8fH/C+Zq9Xq6nm7R9LS6bS0/E5a8UhuW31aN4wi17A8Lr94YRfNI6wdHn8Rc6ZRx5HmpVVgYAWF2hAJGgLSdQfpwWumnN5BoLai+p1108PovNOb43ei+Ph9slRHwGW/DQ5rdbDS/mtjs7J+1BrdbRPDj07pH1/uvPU9OXuDWMc550tbM4/l5fIL2uzuDGnBfKQZpBYgahjb3tfxPC/kOVz9Doemz/Umd8R4Ot6jCYXCea3CKlF918R+gWQUCqiufdreF54Y6louWdx/4TqP+dFsey3Fd/QCJxO8o3mE34mLjGflp+VejxuhFTTSwn42HL+Iahcw2BqzR4g2J1xHVB1Ob8BKDeP6hzfzLz37NX/r8vRj92lZ8OuqqKr0OAqiICIqiIqiICIqgIiIoiIgIiIPwrqgRRSSlpeIo3yZG+87K0mw66Lw1VVQbR0EjacburpnteIXlpc1wN22dyOXR3NvLj0BwBBBFwRYg8CFxKubLgWMZoWudDJdzWC1paZ7tWHy115tCzk1jN/5el7Ja90DZcJqARJTvfLTvd/MicQ57Tyc1zr28Q7TgV7LGtoaSjaXVE7GEA2ZmBe48gFybtXroY5456SZ7JZ4xI0xtewseQfed4HUgjk4grQ7N4HUSOixAyNLZRLlkrHCQC2aKYa8C1xNvylZ7tovbK60Mflq2NfTnJDIO7u9HHzceB8l+Jw91w5xcWus1/HW+g189PVfpgeI0TKZkME0c1QwnOGkC/W2mlsq/apqc7SD4gi4tpfqvhdX+p32Z5bvr9Nce2XDHafKwwMZdjnNBbzOpb4HqvxfWMbfI258CVr98526OW53ZDg7Unha3Px4L7IMHqptd2Imn4pDl+nH6Llp9Pq6n7cdnbPU08P35PlmrnOuD4flC+UyXOhFzpoLm/mvU02ysehnkdKfst7jPLn8rLcUtDDDpFG1nUDvHzPEr3aX0v3nXk1PqMnGGLxdNgNRMNWFjT8UxLBz0bx+i3VJsrE2xlc6Uni0fq2H5a/VehUX0dPptPDxHh1Op1M/NfPTUkcQyxMbGPHKALnmT4+q/QrIqFd3nrBVCqqM1QoqFBQuLdqkU1BWQyw/uJJvaowANKljw8svyOVxt5812leS7UsFNXhsuQXmpiJ4ud2akeoWM8JlOZ45jeGVxv8AL0uGVzKmCGoiN454mSNP3XC6+lc57FMZE1HJSk3dSPzx3Ovs0t3D5OzjysujrUu8TKbXYREVZFURAVREUREQERVBEVRBEWuxTHaSl/iJ2RuPCO+eRx8AGNu4/Ja39N1lRpQ0TmMPCpxA7hlrcRGLucPkoPRrn/aZPQVEbITOTVNcWt9kc107Wu4gH3RqBoSNCVuJtlpqkD9IV88gOroKbLTQEfZsASR1Oq3GF4HS0rctNBHHcWLgMz3D7zzqfUoOV4Zs9Wy0LWezNLpS13tcrX1k7SHk5muMhAGrm90DR1+p+SHs/k7tLNLPZkjpXRwPORxexgtlsde7ckcfS57hdYMja0ktaAXG7iAASeZWZjt4XurwuCbDezgGKOOE2t33Fz7eJJsb/NejptnmD949z/utG7b/AL+oW6uoVm6WFvdZy3NXOY9svD8oKeOMERsawHjkaG381+hQqLo5iiqioiipUKIixVKiCFEKIj9ERVGhHsDgWnUOBBHMFAsgiOGYJIcG2gdA7uwSTGInw9nnN2H0fbyAXc1yjtvwa4pq9g9x24mI0O7d7pv52XutiMY9toKeYnNIG7qUj+tH3XH1sD6rE4uzplzJW9VUVW3MVUVRRERARfjV1kULc80jIm/akcGj0vxWkO1Al0w+mnrb8JQNxT/+x/H0Cg9Evlr8Rgp25qiWOEeGdwBPkOJ9Fp/YMSqP4iqZRxn+TQtvJbrM/gfIfJfXQbNUcLs4iEkvjNUEzyk/id/hB8n/AFHJPph9HNUA8Kib9mp7cwXauHkE/Q1bUfxtaYmHjT0A3LbcjKe8V6JEGtwzAaSlJMEDGPPGQjPIfN7rlbJEQRFVFQREQEKIgiipUQRQqqIChVWKIhUVKiCIqURGaoUVRpVQoqERyrD9pH4vJVYVX7uMVLJI4S1lt3PGSchvxuAeumnFbbsvhfRS4hhlSHe0RziqbK43FRFIxmZzeoOW/wCMLxm2uHyUmLyPg7rnzx1MNuIe4h17eI3gdp0Xp8c2yoxVUFVDKw1jA1lXSMN5RC5pD2ZuBtmcbX1c2Nct9v6du2WTb3+XS1V5el25op5hDSb2qd3TI6KPKyGN3F7i+1wPHLchfrXbZ0kbt3CZK2fwipGGUn14H0uum8ctno1+dRUMiaXyvZGwcXyODGj1K87DJi1X8MeFQngXAVFSeWh7o9QCF9FPslS5t5UmWvl/qVjzKBrfRnuj5IMZNrInnJQxT4hJe37OzLCD96V1mgddQns+KVH7yWLDoz8FOPaJyLcDI7utPkFv42NaA1oDWjg1oDQPQLJBpaTZakY7PIx1VN4zVbjUOJvydoPkt0By4ckVVBERQEREBERARFFQREQEREEUVURERVRBFCqogiipUQREREZqqKoqoECIPF9oeGEvpaxodeF+7kczi1t8zHE+ABzfNeIq8IfBTSRnDzUVM8stRFWl4aynic33Wtbq+xvbjc2PRdrcwOBDgHA6EEXBHUL84qWNtsrQMvu3uQ3yB4eixced25lxs5/sjs3JWQtlxB7mmD9RDFFljDYw1ty4N4uc02dzN76aL31DQxQNywRsib45GtbmPM24nqv2jhay+UWzHMepWS1JszbuqIioIiIKiIoCIiAiIgIiICiIqCIiAVFVEBRVREFFVEEUVUQRRUqIIUQoiM1URFVFURRVERBFURRERBVERAVURBURFAREQEURBVERAREVERVEEUREQUREEUREEUURAREQf//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054" name="Picture 6" descr="http://static.ddmcdn.com/gif/coping-saw-1.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876257" y="3605402"/>
            <a:ext cx="2267744" cy="142867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586599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PRODUCTION OF THE KEY FOB!</a:t>
            </a:r>
            <a:endParaRPr lang="en-GB" dirty="0"/>
          </a:p>
        </p:txBody>
      </p:sp>
      <p:sp>
        <p:nvSpPr>
          <p:cNvPr id="3" name="Content Placeholder 2"/>
          <p:cNvSpPr>
            <a:spLocks noGrp="1"/>
          </p:cNvSpPr>
          <p:nvPr>
            <p:ph idx="1"/>
          </p:nvPr>
        </p:nvSpPr>
        <p:spPr/>
        <p:txBody>
          <a:bodyPr>
            <a:normAutofit/>
          </a:bodyPr>
          <a:lstStyle/>
          <a:p>
            <a:r>
              <a:rPr lang="en-GB" sz="3200" dirty="0"/>
              <a:t>T</a:t>
            </a:r>
            <a:r>
              <a:rPr lang="en-GB" sz="3200" dirty="0" smtClean="0"/>
              <a:t>hen I used a file to get the edges round as most of the car is rounded. </a:t>
            </a:r>
          </a:p>
          <a:p>
            <a:endParaRPr lang="en-GB" sz="3200" dirty="0" smtClean="0"/>
          </a:p>
          <a:p>
            <a:r>
              <a:rPr lang="en-GB" sz="3200" dirty="0" smtClean="0"/>
              <a:t>The wheels were the hardest </a:t>
            </a:r>
          </a:p>
          <a:p>
            <a:r>
              <a:rPr lang="en-GB" sz="3200" dirty="0" smtClean="0"/>
              <a:t>because they were so small.</a:t>
            </a:r>
          </a:p>
          <a:p>
            <a:endParaRPr lang="en-GB" sz="3200" dirty="0"/>
          </a:p>
        </p:txBody>
      </p:sp>
      <p:sp>
        <p:nvSpPr>
          <p:cNvPr id="4" name="AutoShape 2" descr="data:image/jpeg;base64,/9j/4AAQSkZJRgABAQAAAQABAAD/2wCEAAkGBhEQEA8QExMPEBASEBIQEg8SFBARFhAQFBAVFBUUEhYYHCYfFxkjGRISHy8gIycpLDgsFR4xNTAqNSYrLCkBCQoKDgwOFw8PFykcHBwsKSwpKSkpLCkpKSkpKTUpKSwpKSkpKSkuKSkpKSwpLCkpKSksLCksKSkpKSkpLCksLP/AABEIAPoAygMBIgACEQEDEQH/xAAbAAEAAQUBAAAAAAAAAAAAAAAABQIDBAYHAf/EAEMQAAIBAgMFAwcKBAQHAAAAAAABAgMRBCExBQYSQVFhcYETIjKRobHBByNCUmKCktHh8CRTcsIUorPxFTNDc5Ojsv/EABkBAQADAQEAAAAAAAAAAAAAAAABAgMEBf/EACARAQEAAgICAgMAAAAAAAAAAAABAhEDITFBBBIiMlH/2gAMAwEAAhEDEQA/AO4gAAAAAAAAAAAAAAAAAAAAAAAAAAWquKhD0pJGJtPaHk1wr0vca5iK7bu2c/JzzDqN+PhuU3Wzf8Zo3txr2mVTqxkrpprqszn+Jr2Wpawu250JKUXlzjyku0yx+T33GmXx/wCOkAxdm7QjXpRqx0ktOj5oyjsl325L0AAkAAAAAAAAAAAAAAAAAAAAAAtYitwRcunvLpFbZxNrR8WUzy+uNq+GP2y0iMTW4m2/2yOrTL+JqEdiKtsjybd16UmmNiqq5kVia937EZNerqYCjdrvIWbr8n+Ma8rSemU0u3R/A3Y0Lc6jwznLsS+Juykenw38I83l/ar4AN2QAAAAAAAAAAAAAAAAAAAAA8lKyb6GsY6vxSb6krtLHqzis+r+Br2Kr63yOPny306+DHXbGrztdkLi62fazKxld+BDVal32XOOx14qm7rxLmHw+asWKUrMndkYRtptZ+4vhhtXPPUbHsDB8EUuer7zYlAw9m4XhSJE9LGajzcrugALqgAAAAAAAAAAAAAAAAAAEfisbm4rTTLmXMdVllCHpPVvSKMSpgYRV5cc3zak46vkkEMatVXI17ePbdLDwTqZt6RWtuqJvFYNOMvJTalZ/N1Gnd/ZlyZxveeNeNa1ZylfOEnpKN+Q1uaRPLaY46NZKUHxRen69pZxElHv5IjN08DKNOpVd1DKy7VqyQwuFdSbk+by7uR5+fHrLUejx8m8d1mbJwcpyuze9jbLsk2YuwNj2SbRtNKlZHTx4ac/JntVCNkVAG7AAAAAAAAAAAAAAAAAAAAA8crAWacLub+17kjmXyjfKHjsLXdHC0qahG3FVqKU3N81FKySNh3o31hRk6FGUZTl6c4tNU+y/U1zEbXpuDnNRkoq7vncyyy9LY4rW73ykLGx8lOn5LGJLzY24Jp6STdrLXUq29ReLpU6TipOFa6msnC685dqZC7tbC/iqmMqLzqqSjSgl83SvfPt0NxpyVKM283xWWad7aaF8b0rZ2ia9FqEaKVkrXS7Cb2BsfNOxZ2Zs6VWfFJau7N1wGCUEkZyfa7bb+s0v4XDqKL4BsxAAAAAAAAAAAAAAAAAAAAMTam0qeHpTrVHwwgrvq3yS6tgR+9e8ccFQc8pVZXjSh1lbV9i1OLYzaFWcpSnOpJyblK8pZt9hmbd27UxlaVafdCH8uHJL96mCmZ3tpJpYjIvRxWceJcSUlLhvk7O4cF2F7Z2zXXqKEU9c2VsXTez5V6rUopRTd1K+ncbdsvYEpWc3e3LkinZWxeBRitEkjbcHh7JFsYypgtnxgjMSPQaKgAAAAAAAAAAAAAAAAAAAADyUkk22kkrtvKy7Tj+++9LxlXgg3/h6bfCv5kuc38P1J/5Q969cHSl/wB6S/00/f6jnZS1pjj7eOIsVWLc5Fdrae5t2N/3U2MqUE36ctexdDWd3Nl8UlOSyTyXWX6HTNi4LSTHlF6SeBwtkZ6R5CNkVGkjIABIAAAAAAAAAAAAAAAAAAAa1vpvQsJS4INeXqK0PsR5zfw7SV25tmGFoyqz5ZRjznPlFHGdp4+eIqzq1HecnfsS5KK6Ii1MjEm3K7zbbu3zb5so4C6qQl4IppptYnkXtn4R1Jpet9EUKLk0lne1u827d/YzyVs3nJlU7S27+yr2VrRRu+FocKMXZuCUIpWJFI0kZ2vQAWVAAAAAAAAAAAAAAAAAAALWIxEacZTk1GMYuUpPRJasus5lv5vT5aTw1J/NQfnyX/UmuX9K9/gRbpMm0TvPvI8ZVcs1SjdUoPlH6zXV5exEMUnpRd62WqmeTXZZnt7mbsjZzrzv9COrXPsFTGdu5sbSVtfRXxOkbG2WoJZZmHsLZNkm13GzU6dkTIrlXsY2KgC6gAAAAAAAAAAAAAAAAAAABC707xxwVFzydWV40ofWl1fYr/ACH383p8jF4ak/nprz2tadN9LfSfsXTI5mv3b9+4qxOIlUlKpN8U5ScpSerk+b6ePqKV+/3qzPy0nT237/AE/MNFSj+9PYUVXbLO/qCXtDDSqzVOOcpOy7F1Ok7u7BjCMYpZLV/WfNsiN0N33FKUl58ld3+jHp3nQcJhlFJEyIyvpcoUeFF4AuzAAAAAAAAAAAAAAAAAAAAKZ1FFNtpJK7bySS1bYGNtTaVPDUp1qj4YQV31fRLq28ji229s1MZXnWm9cow5U6fKK5rtbsm3zJXfTed4yrwwbVCm/MSuuN6OpJdOl7Zc8zXVHu9ns/RPvKW7Xke2/TT2P8ke6fu36sqt6/b8W/Ye8Nuz1R/UbTpRxW6r2E5ursZ1pqpJPhTyT5yX5EXs/Z0sRUjBXSvdvpFd51nYOyI04RSVklZLoiPNL1Gbs7AqEUSCQSsemjMAAAAAAAAAAAAAAAAAAAAADnfyhb1cXFg6TyTSrzT56+TvfJdbtdL6omt+N6v8LS8lTf8RUVov8Alxf0tVnrZa87Oxyla35q7fVN6t6Wv9zxK5X0vjPbxRtl4pfFK3tUfEqitfba/ts/fIJep9yT9yf+Yr4dL6dqy/zWXqRVYg/9l+UfzPEnKSitXyVl7sw5+P4n+SNp3I3fdR+WkrK/mr+78iE+E/uhu75OCcl5zzb7encjc6cLIt4egopIvGkjK3YACUAAAAAAAAAAAAAAAAAAAEXvFt6GDoyqyzlpCGd5z5LJN25t2yRm4zGQpQnUm1GEFeUnyXxfYcY3o29PG1pVHlSj5sIPSnHXz0/Rk9byUHyUnYipkYWNx869SVacuKdRtt9fsxzzSXJOS+yi3Fcua5Wd4+CV4/hgW0+usu+8vjL/ANhX9nTpF2y7ov4QRGl1yMb5rXm1m/Fx4n65BtLnZ/dT9nE/aUPt9uX/ANtJeET2nTnUcYQu3J8MUm7N+CStzepF6TGbsHZMsVWUbNxVnOXnOy+rnnd+GR2LZeAjShGKSSSSIndLdyOGoxjrJ5yl9aT1ZsiROMUyu3oALKgAAAAAAAAAAAAAAAAAABsGk/KBvT5Nf4Sk/nZx+ckr3hTa0jZ3u+sb2XLMEQO/m9DxNR4em35Gm7ytf52Sy4rK94Lk+GcXq7ZGpRikk8rL0ZZJL+l8SS+7Uj/SepK18uG/2eG/f6Cf/jkVvJ3d039JtxbXZJuLl+OZRppTwpa5X6+bxevg4vFTKuCy5pdt0vV5i9jPVHh1vH1wv/p39p5pmvWvzjD+4bNKElyt3q3vhH+46BuHuxb+IqLzpLzE73jDq782QO6G7jxVVTmm6cGnJu74paqN23l1OtUKKiklyEm0ZXSqMbFQBdQAAAAAAAAAAAAAAAAAAAAAR+3doOhQqVIpOeUYJ6OcnZX7M7+Bx3HYKtxTnUTk5y45S82SlJvVu3C/vKD7Ts+09mxxFN05OSV1K8XZprQ1zF7kzWdKrf7NRWf4o/kRVpXMJZNN5PlJ3Tt2SclK3dOSPIvh+zf7l+//AJbfin4m343divG/HQk76yppSv2vgzfiiDqbOirqMnF39C3B60nH1FVkZdpXSa7k438VGF/xMytkbKliq0acc5PNyavwR5ybcpe8olsuSlGy4nJ2iko3bei9G7/EdX3S3ZWEpXlZ1p+dUl0fKK7ENFukjsfZcMPSjTirKK8W+bfaZ4BdmAAAAAAAAAAAAAAAAAAAAAAAAAADyxaxGCp1MpwhP+qKl7y8AI2hu3hadRVYUoRnG9mrpK/NRva/bYkgAAAAAAAAAAAAAAAAAAAAAAAAAAAA/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4" descr="data:image/jpeg;base64,/9j/4AAQSkZJRgABAQAAAQABAAD/2wCEAAkGBhEQEA8QExMPEBASEBIQEg8SFBARFhAQFBAVFBUUEhYYHCYfFxkjGRISHy8gIycpLDgsFR4xNTAqNSYrLCkBCQoKDgwOFw8PFykcHBwsKSwpKSkpLCkpKSkpKTUpKSwpKSkpKSkuKSkpKSwpLCkpKSksLCksKSkpKSkpLCksLP/AABEIAPoAygMBIgACEQEDEQH/xAAbAAEAAQUBAAAAAAAAAAAAAAAABQIDBAYHAf/EAEMQAAIBAgMFAwcKBAQHAAAAAAABAgMRBCExBQYSQVFhcYETIjKRobHBByNCUmKCktHh8CRTcsIUorPxFTNDc5Ojsv/EABkBAQADAQEAAAAAAAAAAAAAAAABAgMEBf/EACARAQEAAgICAgMAAAAAAAAAAAABAhEDITFBBBIiMlH/2gAMAwEAAhEDEQA/AO4gAAAAAAAAAAAAAAAAAAAAAAAAAAWquKhD0pJGJtPaHk1wr0vca5iK7bu2c/JzzDqN+PhuU3Wzf8Zo3txr2mVTqxkrpprqszn+Jr2Wpawu250JKUXlzjyku0yx+T33GmXx/wCOkAxdm7QjXpRqx0ktOj5oyjsl325L0AAkAAAAAAAAAAAAAAAAAAAAAAtYitwRcunvLpFbZxNrR8WUzy+uNq+GP2y0iMTW4m2/2yOrTL+JqEdiKtsjybd16UmmNiqq5kVia937EZNerqYCjdrvIWbr8n+Ma8rSemU0u3R/A3Y0Lc6jwznLsS+Juykenw38I83l/ar4AN2QAAAAAAAAAAAAAAAAAAAAA8lKyb6GsY6vxSb6krtLHqzis+r+Br2Kr63yOPny306+DHXbGrztdkLi62fazKxld+BDVal32XOOx14qm7rxLmHw+asWKUrMndkYRtptZ+4vhhtXPPUbHsDB8EUuer7zYlAw9m4XhSJE9LGajzcrugALqgAAAAAAAAAAAAAAAAAAEfisbm4rTTLmXMdVllCHpPVvSKMSpgYRV5cc3zak46vkkEMatVXI17ePbdLDwTqZt6RWtuqJvFYNOMvJTalZ/N1Gnd/ZlyZxveeNeNa1ZylfOEnpKN+Q1uaRPLaY46NZKUHxRen69pZxElHv5IjN08DKNOpVd1DKy7VqyQwuFdSbk+by7uR5+fHrLUejx8m8d1mbJwcpyuze9jbLsk2YuwNj2SbRtNKlZHTx4ac/JntVCNkVAG7AAAAAAAAAAAAAAAAAAAAA8crAWacLub+17kjmXyjfKHjsLXdHC0qahG3FVqKU3N81FKySNh3o31hRk6FGUZTl6c4tNU+y/U1zEbXpuDnNRkoq7vncyyy9LY4rW73ykLGx8lOn5LGJLzY24Jp6STdrLXUq29ReLpU6TipOFa6msnC685dqZC7tbC/iqmMqLzqqSjSgl83SvfPt0NxpyVKM283xWWad7aaF8b0rZ2ia9FqEaKVkrXS7Cb2BsfNOxZ2Zs6VWfFJau7N1wGCUEkZyfa7bb+s0v4XDqKL4BsxAAAAAAAAAAAAAAAAAAAAMTam0qeHpTrVHwwgrvq3yS6tgR+9e8ccFQc8pVZXjSh1lbV9i1OLYzaFWcpSnOpJyblK8pZt9hmbd27UxlaVafdCH8uHJL96mCmZ3tpJpYjIvRxWceJcSUlLhvk7O4cF2F7Z2zXXqKEU9c2VsXTez5V6rUopRTd1K+ncbdsvYEpWc3e3LkinZWxeBRitEkjbcHh7JFsYypgtnxgjMSPQaKgAAAAAAAAAAAAAAAAAAAADyUkk22kkrtvKy7Tj+++9LxlXgg3/h6bfCv5kuc38P1J/5Q969cHSl/wB6S/00/f6jnZS1pjj7eOIsVWLc5Fdrae5t2N/3U2MqUE36ctexdDWd3Nl8UlOSyTyXWX6HTNi4LSTHlF6SeBwtkZ6R5CNkVGkjIABIAAAAAAAAAAAAAAAAAAAa1vpvQsJS4INeXqK0PsR5zfw7SV25tmGFoyqz5ZRjznPlFHGdp4+eIqzq1HecnfsS5KK6Ii1MjEm3K7zbbu3zb5so4C6qQl4IppptYnkXtn4R1Jpet9EUKLk0lne1u827d/YzyVs3nJlU7S27+yr2VrRRu+FocKMXZuCUIpWJFI0kZ2vQAWVAAAAAAAAAAAAAAAAAAALWIxEacZTk1GMYuUpPRJasus5lv5vT5aTw1J/NQfnyX/UmuX9K9/gRbpMm0TvPvI8ZVcs1SjdUoPlH6zXV5exEMUnpRd62WqmeTXZZnt7mbsjZzrzv9COrXPsFTGdu5sbSVtfRXxOkbG2WoJZZmHsLZNkm13GzU6dkTIrlXsY2KgC6gAAAAAAAAAAAAAAAAAAABC707xxwVFzydWV40ofWl1fYr/ACH383p8jF4ak/nprz2tadN9LfSfsXTI5mv3b9+4qxOIlUlKpN8U5ScpSerk+b6ePqKV+/3qzPy0nT237/AE/MNFSj+9PYUVXbLO/qCXtDDSqzVOOcpOy7F1Ok7u7BjCMYpZLV/WfNsiN0N33FKUl58ld3+jHp3nQcJhlFJEyIyvpcoUeFF4AuzAAAAAAAAAAAAAAAAAAAAKZ1FFNtpJK7bySS1bYGNtTaVPDUp1qj4YQV31fRLq28ji229s1MZXnWm9cow5U6fKK5rtbsm3zJXfTed4yrwwbVCm/MSuuN6OpJdOl7Zc8zXVHu9ns/RPvKW7Xke2/TT2P8ke6fu36sqt6/b8W/Ye8Nuz1R/UbTpRxW6r2E5ursZ1pqpJPhTyT5yX5EXs/Z0sRUjBXSvdvpFd51nYOyI04RSVklZLoiPNL1Gbs7AqEUSCQSsemjMAAAAAAAAAAAAAAAAAAAAADnfyhb1cXFg6TyTSrzT56+TvfJdbtdL6omt+N6v8LS8lTf8RUVov8Alxf0tVnrZa87Oxyla35q7fVN6t6Wv9zxK5X0vjPbxRtl4pfFK3tUfEqitfba/ts/fIJep9yT9yf+Yr4dL6dqy/zWXqRVYg/9l+UfzPEnKSitXyVl7sw5+P4n+SNp3I3fdR+WkrK/mr+78iE+E/uhu75OCcl5zzb7encjc6cLIt4egopIvGkjK3YACUAAAAAAAAAAAAAAAAAAAEXvFt6GDoyqyzlpCGd5z5LJN25t2yRm4zGQpQnUm1GEFeUnyXxfYcY3o29PG1pVHlSj5sIPSnHXz0/Rk9byUHyUnYipkYWNx869SVacuKdRtt9fsxzzSXJOS+yi3Fcua5Wd4+CV4/hgW0+usu+8vjL/ANhX9nTpF2y7ov4QRGl1yMb5rXm1m/Fx4n65BtLnZ/dT9nE/aUPt9uX/ANtJeET2nTnUcYQu3J8MUm7N+CStzepF6TGbsHZMsVWUbNxVnOXnOy+rnnd+GR2LZeAjShGKSSSSIndLdyOGoxjrJ5yl9aT1ZsiROMUyu3oALKgAAAAAAAAAAAAAAAAAABsGk/KBvT5Nf4Sk/nZx+ckr3hTa0jZ3u+sb2XLMEQO/m9DxNR4em35Gm7ytf52Sy4rK94Lk+GcXq7ZGpRikk8rL0ZZJL+l8SS+7Uj/SepK18uG/2eG/f6Cf/jkVvJ3d039JtxbXZJuLl+OZRppTwpa5X6+bxevg4vFTKuCy5pdt0vV5i9jPVHh1vH1wv/p39p5pmvWvzjD+4bNKElyt3q3vhH+46BuHuxb+IqLzpLzE73jDq782QO6G7jxVVTmm6cGnJu74paqN23l1OtUKKiklyEm0ZXSqMbFQBdQAAAAAAAAAAAAAAAAAAAAAR+3doOhQqVIpOeUYJ6OcnZX7M7+Bx3HYKtxTnUTk5y45S82SlJvVu3C/vKD7Ts+09mxxFN05OSV1K8XZprQ1zF7kzWdKrf7NRWf4o/kRVpXMJZNN5PlJ3Tt2SclK3dOSPIvh+zf7l+//AJbfin4m343divG/HQk76yppSv2vgzfiiDqbOirqMnF39C3B60nH1FVkZdpXSa7k438VGF/xMytkbKliq0acc5PNyavwR5ybcpe8olsuSlGy4nJ2iko3bei9G7/EdX3S3ZWEpXlZ1p+dUl0fKK7ENFukjsfZcMPSjTirKK8W+bfaZ4BdmAAAAAAAAAAAAAAAAAAAAAAAAAADyxaxGCp1MpwhP+qKl7y8AI2hu3hadRVYUoRnG9mrpK/NRva/bYkgAAAAAAAAAAAAAAAAAAAAAAAAAAAA/9k="/>
          <p:cNvSpPr>
            <a:spLocks noChangeAspect="1" noChangeArrowheads="1"/>
          </p:cNvSpPr>
          <p:nvPr/>
        </p:nvSpPr>
        <p:spPr bwMode="auto">
          <a:xfrm rot="10800000">
            <a:off x="2267744" y="1429540"/>
            <a:ext cx="1944216" cy="1944222"/>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6" descr="data:image/jpeg;base64,/9j/4AAQSkZJRgABAQAAAQABAAD/2wCEAAkGBxAHEhQSBxIREg8UExUREBIVFBESFxYUGRcXFxQRFhMYHTQjGCYmJxcYJDEhJSk3MC86GB83OD8sNyotMSwBCgoKDg0OGhAPGzUlHiU0Ny8vLy4sLDcyLjQyMTgsLysvLCwsLCwwKzcuLCwuOC03NDAsMDgsNDcvKzcrKysrK//AABEIAOAA4AMBIgACEQEDEQH/xAAcAAEAAQUBAQAAAAAAAAAAAAAABgECBAUHAwj/xAA6EAACAQMCBQIEAwUHBQAAAAABAgADERIEIQUGEyIxQVEHIzJhFFJxFUKBkfAkMzRicqHxQ4KxwdH/xAAYAQEBAQEBAAAAAAAAAAAAAAAAAQQDBf/EAB8RAQADAAIBBQAAAAAAAAAAAAABAgMEERIxQXGRsf/aAAwDAQACEQMRAD8A7jERAREQEREBERAREQEREBERAREQEREBERAREQEREBERAREQEREBERAREQEREBERAREQEREBERAREQEREBETw1epTRo1TUsEpopZ2Y2AUbkkwK6rUppEZ9SypTUFnZiAAB5JJkD1/wAXeH6VytFK9UAkZoqhdjbbJgSPvaQnmfmKtz9WenQZqHC6LBnqEEXse1iv7zE/Qm9tid7Caqlw3h+oPSWlWp5EIlfqkuGOwdk+n/t8C8521rWemnHiaax5Vdy5d5q0fMYJ4VVV2Au1M3V1HuUO9vvN0DPlDTayvy/qM9G+FehUdA48XVirCx8qbeDPprlTjK8waWjqUAHUQFl/K/h1+1jfzvOjM20REBERAREQEREBERAREQEREBERAREQEREBES1mt5gW1qi0lLVCAoBJJ2AA8kzhvOHM1bnyv+F4ZdNDTYM7WJysbCo4H1XP0J6nff02PxL5rfj1UcO5ee6FitdhsHZfqUsP3Ft3Hwf/ADXg2hTglFaekN38tU8XYjuqfY+i/lH3O3HbWKQ1cXjTtbv2aDi7jhoXT0V6dOleym1y9yrVHPq3kX9Lkfrrn1J4MOpW/wAQwDUqRG9MHda9UHwfyp59T4tNzzJxalw4KqLTfUKLpktxS22qP/tZfJ2Pic91Fdta5uWYsxZ3JuzsfLE/f/ic8aTaO5bObya5z4Z+v4s3rt23Nzc3uSSTcsT633/nPpL4VaB+HcNorqBYtlUANwcXYldjOcfDDkL9qMK/FFP4Zdwp26re3+n397W8TuijHYePSankKxEQpERAREQEREBERAREQEREBERAREQEREBOdfFfnM8Ep/huFsfxdT6sdylM3FwPOTeBb7ySc7cz0+VtOatWzVD2UadwC7n/ANDyT/8ARPnReLVKuqGq1nzKnV6r3v3H2+1h49rD0ESR13Hacct8JPCad9R/iKoDVT5Kg2Io3/lf3P6TE5l5jHDL09GVav4ZjYrS/wBQ9X9lPi9z6A6/i/N/US3Dw9Mt9dRsc/0QKSAfd/5ebyHKG1Zsni/9G8yZ4za3lo9TbmVpSMsPtfUrPrCbkm5LMxuSxPlmJnTPhr8OTxLHUcYUrpgbpTOzVv19l/3P6XvtPhv8NuiV1HH0IAs1LTsLEn0aqD4t+Q/x8WnXALeJreV8raVJaIC0gFUCwAFgB6ACXxEKREQEREBERAREQEREBERAREQEREBERATC4txKjwmk1biDrTpILsx++wA9yTYAet7TWc482UOVaIqawM7O2FOmvlja53OwA9zOC83846nmp/7YcaKm9Ogp7V2tcn94+d/ubWG0C3nbmirzVqDUfakt1op7JfYn7n1M0GQp+fPtPTakLvNlyrytqubauOgWygA1KjXCIPuff2Ubn+BIqNVotFV4vUWnpUZ3Y4oqi5J/r+rTu3w/+G9PgYWvxQB9UN1XYpT9j/mPrf09JIOUOTNLyqmOjGVVrdSswGTbeB+UbnYe/rJGBIdAFpWIhSIiAiIgIiICIiAiIgIiICIiAiIgIiICYnENcugXKr58Kvqx9hLOLcSThi5VtyWCogZFLMf3VyIB8E/wPk7SEftk8XJav2tuVUZlSlxspZQbjNQyEBg2QsbEwIP8VKtTXW1DEt02wqAeFVhdAq+4t7eCT6Gc/wBPWV7XIH2Np1+vpKoYl2UjBmaoUBFrAFbfu3F70/G+SlbFToKXJOl4qV/D0GDHZenWJzPnIY9pG/1CERflrgT81atNNQ2X6qjeQqD6mt/IfxE+lOA8FocBorQ4cuKL5Pks3q7H1J/4sJoeReR6PKWbUSzVKoUG+4QAE4KTuRcnc7+PaS+FIiICIiAiIgIiICIiAiIgIiICIiAiIgIiICYnEtfT4eheuRsNhcC5JAA+1yVF/uJbxPiKcPXKtc3IAA3PndreoABY+wUnwDIHxPiFXXvlWKqRa2+9IMxwW47dnNL5nclQoyFRYmBbr9Y3EiW1lnyvSKimD27h6eD7MO2r8skipijKdwDrHpjUm7HIXJYh6lXHHMVHzFhdSdQq1FxqKSoIZVhrpYadfan0yNh9HyRSvYY/JBosQQKVQ0r7iWBm1TAadWNQXdQ74lggXByy2PcBp16qkkHUOjre4gbChXNQilqhdmPTXYFmuDtUVBiMsamLr2MFFjkbSd8C4b+EXOsPmsN/8o/KJicscA/ZihtQSahC7HBQpChSQiDBSbeFFhc29SZAIFYiICIiAiIgIiICIiAiIgIiICIiAiIgIiICYnEtaugptUqXNh2qN2dv3aaj1JNgB63l2u1iaJcq5sL2HuTYmw/l67Tn+v4lU4nUvq1CuMkSmA1RbB7E4i2RBamWRrODRfplgDA8eJat+I1WqVSqsQuSDOonSTIMwKkbdtc5KVqA9MOChscKpX6Fg2WS2bEGklmYuHPb25VD1Vy2pVXr2BDC8yXI/wCoSNw5JYLvdOmSyb2Wyr1R4XTsr3uZQZNtSD38kC1MqBj2imBZTbohlNkIaoUIa8DEt18aZAya9MBQ1IOPmB0RLhrAddhTyvSARlyuJOuVuX/wAFbXj+0sozGWQVizOx2ADNdyM8ciFW9zvK8r8vpw5c3ANQnJdvpsgRdzcmygKuRJUbXPmSMQFpWIgIiICIiAiIgIiICIiAiIgIiICIiAiIgJicT1y8PptUrXIFgAPLMSFVBf3JAudt97CXa7WpokZ9QbKqs3qSQoLGyjc7A+JAdfxZ+I1C9W6MuPyhUa9EY2ZrqLZHLUKtQXpuUCkgjYPDifGH4lUZqovTW6dMXbAEX6TJcZEhCSjAiqKtMI2++PUZawIqEEHLbIGy070yEZO82PbkL1KTahrbC4pUpgWBCofpRcAEyF2YdDyQppljRvcLplKG5lr0sR8sEXsBdm7mGKU3zQX7L0kFaxakQ+QJ3gXFrb0wSc7ixVCb7s4KrYGovVKv8ASwqjqEM0lnKnLv4UdXWi7sAy0yoAQm7OQCSRdnd8CxxzsLbAXcs8vijjV16oaoNQp2YmzMLMQScdkpjEWHYGIDGwlAEAJWIgIiICIiAiIgIiICIiAiIgIiICIiAiIgJja7WJoVL6gkKCBsCxJPgBRuSZXXatNCjVNQSERSzWBY7b2VRuxPgAC5uJA+N8VPGC3UNtOMmTY2CLkr1S4Ox+XW7lIeiQpxI8h4a3jr8RqBquPTvlR3OAS5alVLqbY3FFupTJPzVRlG88nK1LY5XyAt8tGzYBekE3UMcqalD2N1apXunhUpsCemcdw57hkjEMOsWHYjdrFW7kddOgYXaWGjjYUbhb9HEAKQMSpodO4ChRVt0GIC4VKi3NhApVONzs23izKjIqgohTd7XRDib1KYrMfBtJlyzy/wDhLvrDfvyprv7AB6m9mYtm2VhcvkRl48+VuA9O1bVDuZQWGRZWa5IaxALY7BWYZEJTv9ItLB94C0rEQEREBERAREQEREBERAREQEREBERAREQE8dTqE04BrsFBZVFza7McVUe5JIAH3jU6lNKpbUsqqPJJAHsPP6iQjj2vPFjjVWoKIyXBQAzZZKyFWIJYrZTTIG1dWU3GwY2v44eLtkwC0xj0qbLkoIIY1XRyMsMqLuCoemU7cr74AIJLUsjYo1mYsWYYGmDVtZfNNFrqbXNbqDt3sqUlcFqpUKVDmqCSiIuZFYVLXIW9V1rKA9PCjlsQZbqKTD6VIPnAWJUsGyCA9ub51wNilYlixQ7wPSooIYfVa4KnwWZVtR6WyAPaiTSNkqB3K7mSfljgRqDq8QUecaa3DZU0JFKxsO07vY73qsCSAL2cs8A6wV+IANTABp0yNsic3spJsmVioJ2xAFlAvMQIAC0rEQEREBERAREQEREBERAREQEREBERAREQE869ZaClqpCqoLMxIAAG5JJla1QUgWqEBQCzEmwAG5JMgfMHHhxBrKrGgp6aoMS1WoyoTRYN2KzCpTQU6mziqSNxsFOMcbfWvZr06eQWmhZT3KrMS1O3dUUGoxom9xSplTkTbV5hv7qy/SqAqSLiyobgF2VGwGX97TagSe0T1LrVvstVcAz9tSqrU1JZaaoAM0uHbpklqZrKdxaYOpplMrtcKqswNRczfKkt6tyQXCOqagEZHUEOu0g9HZkYGgCKhdGFzbKocBSZqh2ucqCiqoZKg07q2Mk3K/BhrAtbWL2G5RGyBKnbFlPgEWLJuuTVLbHfy5c5ebUt1eI2xViKeNlD3VuoSFGwZqlS63KbKVtvJsihBZQAB4A2lFQLeJWIgIiICIiAiIgIiICIiAiIgIiICIiAiIgIiIEb5woV6yjok9FVJcDG5vcMe4WuoJKhrqxFjjsTB3bPI7C6vSqCzVMEuc6QRmBemudcmlkGTpdgItOtkXkQ5o5YFUGrw1QKgAuvcoYLbFbrutgCocboHa21wQigBYllwSoAteorPkiWIK12ZV7gpU2r43tpVRryR8rcBOoxq6gMqWNkYKpu1gbBSQl1VFcKcSVJH1GeHK3BW4g2eruKSO5YdvzKhUKallsqMSaxbAWYVAfN7T1ECABdgBYAbAD2tAIuAsAABsANgB7CXREBERAREQEREBERAREQEREBERAREQEREBERAREQEpaViBQC0rEQEREBERAREQEREBERAREQEREBERAREQEREBERA//Z"/>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8" descr="data:image/jpeg;base64,/9j/4AAQSkZJRgABAQAAAQABAAD/2wCEAAkGBxAHEhQSBxIREg8UExUREBIVFBESFxYUGRcXFxQRFhMYHTQjGCYmJxcYJDEhJSk3MC86GB83OD8sNyotMSwBCgoKDg0OGhAPGzUlHiU0Ny8vLy4sLDcyLjQyMTgsLysvLCwsLCwwKzcuLCwuOC03NDAsMDgsNDcvKzcrKysrK//AABEIAOAA4AMBIgACEQEDEQH/xAAcAAEAAQUBAQAAAAAAAAAAAAAABgECBAUHAwj/xAA6EAACAQMCBQIEAwUHBQAAAAABAgADERIEIQUGEyIxQVEHIzJhFFJxFUKBkfAkMzRicqHxQ4KxwdH/xAAYAQEBAQEBAAAAAAAAAAAAAAAAAQQDBf/EAB8RAQADAAIBBQAAAAAAAAAAAAABAgMEERIxQXGRsf/aAAwDAQACEQMRAD8A7jERAREQEREBERAREQEREBERAREQEREBERAREQEREBERAREQEREBERAREQEREBERAREQEREBERAREQEREBETw1epTRo1TUsEpopZ2Y2AUbkkwK6rUppEZ9SypTUFnZiAAB5JJkD1/wAXeH6VytFK9UAkZoqhdjbbJgSPvaQnmfmKtz9WenQZqHC6LBnqEEXse1iv7zE/Qm9tid7Caqlw3h+oPSWlWp5EIlfqkuGOwdk+n/t8C8521rWemnHiaax5Vdy5d5q0fMYJ4VVV2Au1M3V1HuUO9vvN0DPlDTayvy/qM9G+FehUdA48XVirCx8qbeDPprlTjK8waWjqUAHUQFl/K/h1+1jfzvOjM20REBERAREQEREBERAREQEREBERAREQEREBES1mt5gW1qi0lLVCAoBJJ2AA8kzhvOHM1bnyv+F4ZdNDTYM7WJysbCo4H1XP0J6nff02PxL5rfj1UcO5ee6FitdhsHZfqUsP3Ft3Hwf/ADXg2hTglFaekN38tU8XYjuqfY+i/lH3O3HbWKQ1cXjTtbv2aDi7jhoXT0V6dOleym1y9yrVHPq3kX9Lkfrrn1J4MOpW/wAQwDUqRG9MHda9UHwfyp59T4tNzzJxalw4KqLTfUKLpktxS22qP/tZfJ2Pic91Fdta5uWYsxZ3JuzsfLE/f/ic8aTaO5bObya5z4Z+v4s3rt23Nzc3uSSTcsT633/nPpL4VaB+HcNorqBYtlUANwcXYldjOcfDDkL9qMK/FFP4Zdwp26re3+n397W8TuijHYePSankKxEQpERAREQEREBERAREQEREBERAREQEREBOdfFfnM8Ep/huFsfxdT6sdylM3FwPOTeBb7ySc7cz0+VtOatWzVD2UadwC7n/ANDyT/8ARPnReLVKuqGq1nzKnV6r3v3H2+1h49rD0ESR13Hacct8JPCad9R/iKoDVT5Kg2Io3/lf3P6TE5l5jHDL09GVav4ZjYrS/wBQ9X9lPi9z6A6/i/N/US3Dw9Mt9dRsc/0QKSAfd/5ebyHKG1Zsni/9G8yZ4za3lo9TbmVpSMsPtfUrPrCbkm5LMxuSxPlmJnTPhr8OTxLHUcYUrpgbpTOzVv19l/3P6XvtPhv8NuiV1HH0IAs1LTsLEn0aqD4t+Q/x8WnXALeJreV8raVJaIC0gFUCwAFgB6ACXxEKREQEREBERAREQEREBERAREQEREBERATC4txKjwmk1biDrTpILsx++wA9yTYAet7TWc482UOVaIqawM7O2FOmvlja53OwA9zOC83846nmp/7YcaKm9Ogp7V2tcn94+d/ubWG0C3nbmirzVqDUfakt1op7JfYn7n1M0GQp+fPtPTakLvNlyrytqubauOgWygA1KjXCIPuff2Ubn+BIqNVotFV4vUWnpUZ3Y4oqi5J/r+rTu3w/+G9PgYWvxQB9UN1XYpT9j/mPrf09JIOUOTNLyqmOjGVVrdSswGTbeB+UbnYe/rJGBIdAFpWIhSIiAiIgIiICIiAiIgIiICIiAiIgIiICYnENcugXKr58Kvqx9hLOLcSThi5VtyWCogZFLMf3VyIB8E/wPk7SEftk8XJav2tuVUZlSlxspZQbjNQyEBg2QsbEwIP8VKtTXW1DEt02wqAeFVhdAq+4t7eCT6Gc/wBPWV7XIH2Np1+vpKoYl2UjBmaoUBFrAFbfu3F70/G+SlbFToKXJOl4qV/D0GDHZenWJzPnIY9pG/1CERflrgT81atNNQ2X6qjeQqD6mt/IfxE+lOA8FocBorQ4cuKL5Pks3q7H1J/4sJoeReR6PKWbUSzVKoUG+4QAE4KTuRcnc7+PaS+FIiICIiAiIgIiICIiAiIgIiICIiAiIgIiICYnEtfT4eheuRsNhcC5JAA+1yVF/uJbxPiKcPXKtc3IAA3PndreoABY+wUnwDIHxPiFXXvlWKqRa2+9IMxwW47dnNL5nclQoyFRYmBbr9Y3EiW1lnyvSKimD27h6eD7MO2r8skipijKdwDrHpjUm7HIXJYh6lXHHMVHzFhdSdQq1FxqKSoIZVhrpYadfan0yNh9HyRSvYY/JBosQQKVQ0r7iWBm1TAadWNQXdQ74lggXByy2PcBp16qkkHUOjre4gbChXNQilqhdmPTXYFmuDtUVBiMsamLr2MFFjkbSd8C4b+EXOsPmsN/8o/KJicscA/ZihtQSahC7HBQpChSQiDBSbeFFhc29SZAIFYiICIiAiIgIiICIiAiIgIiICIiAiIgIiICYnEtaugptUqXNh2qN2dv3aaj1JNgB63l2u1iaJcq5sL2HuTYmw/l67Tn+v4lU4nUvq1CuMkSmA1RbB7E4i2RBamWRrODRfplgDA8eJat+I1WqVSqsQuSDOonSTIMwKkbdtc5KVqA9MOChscKpX6Fg2WS2bEGklmYuHPb25VD1Vy2pVXr2BDC8yXI/wCoSNw5JYLvdOmSyb2Wyr1R4XTsr3uZQZNtSD38kC1MqBj2imBZTbohlNkIaoUIa8DEt18aZAya9MBQ1IOPmB0RLhrAddhTyvSARlyuJOuVuX/wAFbXj+0sozGWQVizOx2ADNdyM8ciFW9zvK8r8vpw5c3ANQnJdvpsgRdzcmygKuRJUbXPmSMQFpWIgIiICIiAiIgIiICIiAiIgIiICIiAiIgJicT1y8PptUrXIFgAPLMSFVBf3JAudt97CXa7WpokZ9QbKqs3qSQoLGyjc7A+JAdfxZ+I1C9W6MuPyhUa9EY2ZrqLZHLUKtQXpuUCkgjYPDifGH4lUZqovTW6dMXbAEX6TJcZEhCSjAiqKtMI2++PUZawIqEEHLbIGy070yEZO82PbkL1KTahrbC4pUpgWBCofpRcAEyF2YdDyQppljRvcLplKG5lr0sR8sEXsBdm7mGKU3zQX7L0kFaxakQ+QJ3gXFrb0wSc7ixVCb7s4KrYGovVKv8ASwqjqEM0lnKnLv4UdXWi7sAy0yoAQm7OQCSRdnd8CxxzsLbAXcs8vijjV16oaoNQp2YmzMLMQScdkpjEWHYGIDGwlAEAJWIgIiICIiAiIgIiICIiAiIgIiICIiAiIgJja7WJoVL6gkKCBsCxJPgBRuSZXXatNCjVNQSERSzWBY7b2VRuxPgAC5uJA+N8VPGC3UNtOMmTY2CLkr1S4Ox+XW7lIeiQpxI8h4a3jr8RqBquPTvlR3OAS5alVLqbY3FFupTJPzVRlG88nK1LY5XyAt8tGzYBekE3UMcqalD2N1apXunhUpsCemcdw57hkjEMOsWHYjdrFW7kddOgYXaWGjjYUbhb9HEAKQMSpodO4ChRVt0GIC4VKi3NhApVONzs23izKjIqgohTd7XRDib1KYrMfBtJlyzy/wDhLvrDfvyprv7AB6m9mYtm2VhcvkRl48+VuA9O1bVDuZQWGRZWa5IaxALY7BWYZEJTv9ItLB94C0rEQEREBERAREQEREBERAREQEREBERAREQE8dTqE04BrsFBZVFza7McVUe5JIAH3jU6lNKpbUsqqPJJAHsPP6iQjj2vPFjjVWoKIyXBQAzZZKyFWIJYrZTTIG1dWU3GwY2v44eLtkwC0xj0qbLkoIIY1XRyMsMqLuCoemU7cr74AIJLUsjYo1mYsWYYGmDVtZfNNFrqbXNbqDt3sqUlcFqpUKVDmqCSiIuZFYVLXIW9V1rKA9PCjlsQZbqKTD6VIPnAWJUsGyCA9ub51wNilYlixQ7wPSooIYfVa4KnwWZVtR6WyAPaiTSNkqB3K7mSfljgRqDq8QUecaa3DZU0JFKxsO07vY73qsCSAL2cs8A6wV+IANTABp0yNsic3spJsmVioJ2xAFlAvMQIAC0rEQEREBERAREQEREBERAREQEREBERAREQE869ZaClqpCqoLMxIAAG5JJla1QUgWqEBQCzEmwAG5JMgfMHHhxBrKrGgp6aoMS1WoyoTRYN2KzCpTQU6mziqSNxsFOMcbfWvZr06eQWmhZT3KrMS1O3dUUGoxom9xSplTkTbV5hv7qy/SqAqSLiyobgF2VGwGX97TagSe0T1LrVvstVcAz9tSqrU1JZaaoAM0uHbpklqZrKdxaYOpplMrtcKqswNRczfKkt6tyQXCOqagEZHUEOu0g9HZkYGgCKhdGFzbKocBSZqh2ucqCiqoZKg07q2Mk3K/BhrAtbWL2G5RGyBKnbFlPgEWLJuuTVLbHfy5c5ebUt1eI2xViKeNlD3VuoSFGwZqlS63KbKVtvJsihBZQAB4A2lFQLeJWIgIiICIiAiIgIiICIiAiIgIiICIiAiIgIiIEb5woV6yjok9FVJcDG5vcMe4WuoJKhrqxFjjsTB3bPI7C6vSqCzVMEuc6QRmBemudcmlkGTpdgItOtkXkQ5o5YFUGrw1QKgAuvcoYLbFbrutgCocboHa21wQigBYllwSoAteorPkiWIK12ZV7gpU2r43tpVRryR8rcBOoxq6gMqWNkYKpu1gbBSQl1VFcKcSVJH1GeHK3BW4g2eruKSO5YdvzKhUKallsqMSaxbAWYVAfN7T1ECABdgBYAbAD2tAIuAsAABsANgB7CXREBERAREQEREBERAREQEREBERAREQEREBERAREQEpaViBQC0rEQEREBERAREQEREBERAREQEREBERAREQEREBERA//Z"/>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082" name="Picture 10" descr="http://dir.coolclips.com/Industry/Trades/Tools_A_to_P/File/wood_metal_files_CoolClips_vc018668.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012160" y="2194704"/>
            <a:ext cx="2779787" cy="275754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649374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PRODUCTION OF THE KEY FOB!</a:t>
            </a:r>
            <a:endParaRPr lang="en-GB" dirty="0"/>
          </a:p>
        </p:txBody>
      </p:sp>
      <p:sp>
        <p:nvSpPr>
          <p:cNvPr id="3" name="Content Placeholder 2"/>
          <p:cNvSpPr>
            <a:spLocks noGrp="1"/>
          </p:cNvSpPr>
          <p:nvPr>
            <p:ph idx="1"/>
          </p:nvPr>
        </p:nvSpPr>
        <p:spPr/>
        <p:txBody>
          <a:bodyPr>
            <a:normAutofit/>
          </a:bodyPr>
          <a:lstStyle/>
          <a:p>
            <a:r>
              <a:rPr lang="en-GB" sz="3200" dirty="0" smtClean="0"/>
              <a:t>Next was to draw file. This was to make the edges as smooth as possible and to make sure that the  key fob was the right shape.</a:t>
            </a:r>
            <a:endParaRPr lang="en-GB" sz="3200" dirty="0"/>
          </a:p>
        </p:txBody>
      </p:sp>
      <p:sp>
        <p:nvSpPr>
          <p:cNvPr id="4" name="AutoShape 2" descr="data:image/jpeg;base64,/9j/4AAQSkZJRgABAQAAAQABAAD/2wCEAAkGBhQSEBUUEBQWFBQUFBYUEBQVFBUUFRUUFRUWFBQUFRQXHCYeGRkjGRQUHy8gJCcpLCwsFR4xNzAqNScrLCkBCQoKBQUFDQUFDSkYEhgpKSkpKSkpKSkpKSkpKSkpKSkpKSkpKSkpKSkpKSkpKSkpKSkpKSkpKSkpKSkpKSkpKf/AABEIAJ0A8QMBIgACEQEDEQH/xAAcAAACAgMBAQAAAAAAAAAAAAAABQEGAwQHAgj/xABVEAACAQMABQMPBgkKBAcBAAABAgMABBEFBhIhMRNBUQcUFhgiMlRhZHGUpLPS4zVSdIGRoRUjJEJTYnKSsRczNHOCg5PT4fBDsrTRJVVjoqPBwgj/xAAUAQEAAAAAAAAAAAAAAAAAAAAA/8QAFBEBAAAAAAAAAAAAAAAAAAAAAP/aAAwDAQACEQMRAD8A6DqjqjZPo+0Z7S2ZmtoGZjbxEkmJCSSVySSeNN+wux8DtfRofdo1L+TbP6Jb+xSnNAm7C7HwO19Gh92o7DLHwO19Gh92nVFAm7C7HwO19Gh92o7DLHwO19Gh92nVFAm7C7HwO19Gh92o7C7HwO19Gh92nVFAm7C7HwO19Gh92jsLsfA7X0aH3ac0UCbsLsfA7X0aH3aOwux8DtfRofdpzRQJuwux8DtfRofdo7C7HwO19Gh92nNFAm7C7HwO19Gh92jsLsfA7X0aH3ac0UCbsLsfA7X0aH3aOwux8DtfRofdpzRQJuwux8DtfRofdqOwyx8DtfRofdp1RQJewyx8DtfRofdo7C7HwO19Gh92nVFAl7C7HwO19Gh92jsMsfA7X0aH3adUUCU6mWPgdr6ND7tHYZY+BWvo0Pu06zRQJuwux8DtfRofdo7C7HwO19Gh92nNRmgTHUyx8DtfRofdoOplj4Ha+jQ+7TnNBoPjnkV+aPsFFeqKD6s1L+TbP6Jb+xSnNJtS/k2z+iW/sUpzQRQRU0UBRRRQFFFFAVGKmigKKKKAooooCiiigKT6d1qgtSiSNmaRgsECd1LIzHCgLzD9Y4Arfv79IYy8hwB0DJYncqqOdidwA4k0ks9WFlukvrpALlARAoxiGMgjZYjv3wSSeYnA3DeFjBqqy6TuL6ZksZeQt4iVluthZDLKNxigV+52VPfPv37hzmvekrl76VrW3YpAh2b64U4JPPawt88/nsO9BxxO6xWlokSLHEoREAVFUYCqNwAFAgGrd5/5nN4/xFr7lYrrQdzGjO+lJlVRliYLbcP3Ks80wRSzEKqgliTgADeSTSu3ha4cSyAiJSDbxncSeaaQdPzV5uJ38AQ6p3F4t9JDdTtNG1sJ4RJHGkiDlSnd7AAyQM45sgcc1dcVXR8sn6AP+oarFQRipqKKCajFQxoFBOKDRQaD47ooooPqzUv5Ns/olv7FKc0m1L+TbP6Jb+xSnNAUUUUBRRRQY7i4VFZ3YKqgs7McBVAySSeAxSK26oFg5wLqMHGRtkxZHSpkABHjFLb530ncNAmyLG3mUXcmSTcSx92bdBw5NW2Ns8/e9NWNZoLhpIsJIYWCyqybQVioYDeMZ2SDu4ZoE46oERG2sF00HhK27GLZ+ePz2T9YKan+UCCQ7Nksl62MsLdQVTo5SRyqqfFnO7hVhckFVC5U5DHIAUAbt3PnhRb2yRqFjUKo4KowB4938aBTovW2KQOs35NNF/PQzMiumd4bOcMhG8MCRW5ozT9vcFhbzxyle+COrEeMgHh461ZdUbeWYT3MazygYQyKHWMZziNSMDfz8aU69xJCsV3GoEtnIkshUYc2ueTnTI4rstnB+ZQXCivKOCARvBGQekHga9UBWG7u1iRnkYKqjLE83++iskjgAk7gAST4hxqnauxXl1dST3qBLQPt2ELbpARhVlkTHQCwDHILZx0A8sbVpnE9wpXZz1tEeMYIxyjj9KR+6DjjmtPSukXuJmtLRiuzjry4X/gqd/JRnnnYfuA5O/Ao07peSSXrOxIE5ANxNjK2sbcGI4GVh3qfWdw3ttEaIjtoVihGFGSSTlnYnLO7HezMckk9NBk0fo+OCJYoVCIgwqj/AL85J3kneSa2GYAEk4A3kncAOmppPnrtvJlP+OwPsgR/a83ECJeumDsCLdTmNT/xiN4kYfMHFRz8TzU0muFQZdlUdLEAfaa91RdVNXbe/gF1eoLmaRpA/LZdI9mRl5OKI9yqgKBkDJ45oM2mtPR2uleUk2mDWKoiRrtvI73OyiIo4kk0wtNc/wAaI7u3ks9tHkheZ4yrrHgyAlGOwwU7WDzZ6KWWXUyihvo7jakmiiGLaJ5Di2O1tLyfz0BY4Dd7gYzVm05oGG7jCXEayBWDoGAOHU5B3/YekGgUQdUOFuTYw3KQysqR3Lw7MJLnZjO0TkKxxgkY3jpq01p6Q0XHPA0MqBo3XZZOAwOABHDBAwRwxVJ1n0J+D7U39rLccrb7LyJJcSzJNHtKJI3WQ/NJwwAIwDQdCorDZ3IkjSRe9dVdfMwDD7jWagKg1Oag0Hx3RRRQfVmpfybZ/RLf2KUw0jpBIInllbZjjUu7dCqMml2pfybZ/RLf2KUa6aIe60fcQR425IyI8nALDDKCegkY+ugW2k+kbsCVDFZQtvjR4jPcFDvVpO6VEJH5u8jPGsxs9KR95cWs45xLBJCfqaN2H3UaK1+tHQCaVLaZRiaCdhE8bDcww2ARngRkGvVz1Q7JTsxzdcOe9jtla4c/VGCB9ZFB5EOlX76SyhHNsxzTt/7mQfdSnWlNIW1sZF0htSsVjgiFpCBJNIdlEG8sN+/OdwBPNTQ68MN72F8q/O5BXwOkqjlvurU0BfjSN89wA4gs/wATbpIjRnrh1zPKyNvBVGVBn5zdNA50XYjR+j1RRt8hFl8YBdx3Uj5POzFj9dbWg7Tk4RtAB3Jll3YO3Ido56SMgfVW+RU0HlFxUk1NFAm1h1pitEjaTaYytsQRopd5X2SyogHOcDed2/fVcOhdKzw3Ana0HXaMhVuVJt43QqIl2dzFdoknnJPir3rNqzdm8iuYXaaOES8nCJEiljeXG0ySSIysMAgAgEAnfXmPQOkbgk3N1LaW4G+KOSKS4fG8lp0jAjGOZcnx0G4h0ha26CSSxCRIqbbdcZbZUKNw4k44CqvN1TL/AGiIY7SQAnBzOMgDj4jx3f64y6b1Zs5I4MmTEvKhZ57q6dY5E3bGNsHbbfjhuU8eFV/U3VW4uOXaBiyRS8ikkk7RnIReUVdmJtrZbI28g/XQN7jqo6QQAtDajPMOXZvNgH/e7z14teqPpWaMnkbWAEH8YeVYoN2HC7Ryd+5fFnhvpfprUqZJY4SiyzznuY0vZdpYxnblbMICxDO/pJAGTVgj6nV2CDmIYwFxdTADAwMAQ4GOPn38d9Ap1f1iv7WHYjS1ZmdnkeQTcpKx3vNM23gHGzx3AEcBjLR9fNIgDIslJOMFZwOAzk7W4gnhjcOOCQp9r1ObwHIePIGB+VTdGAR+K4jec9JJ476Xwaj3Ukrxx8mUj7ln66m2dvcDGDyWSQBv5htHnJoNfTOv2kGjIY2ioSMKqzhpgCMp32VjO/LbicYHPj1Z9UbSrKSY7OJRuQFJSWUbshQ+5d27zdAJrFrJ1PLuK3mnZozyaM52Z53YDiWVSgBIGfqAHACt7VrUyArbyTs0xu3YwyJPOkoIzKrkKwTZ2IkO5V2TsjG6giXXrSoIBNmrHIK8lKcEY493nOc5HNjHHICnqd6wTwaTSK4kUwSxSxAoCqNMHedcgscsAXUMOOcb8ZqwX/UyjbaOj7iUvHjahlnLRuASAnKDu496nfk96cjeaqb6HlW5toLy1miBulkbYeedSEBAw4Gw20AE3kbO0SeJNB3pGyBjhgYr0K8xZ2Rtccb8cPNXugitfSFks0TxSDKSIyOOlWBB/jWzUGg51qLa6QazEa3UMfWzyWpRrUuy8g2wuX5UbRK7J4c9WE6M0jj+mwehH/Oqsz6Gujpa8htbgQo6xXYVuWwTIDFIVEbqO+iGc9NbF5qNpKWN43v1CupRiOuScNuOA0uM46aDPqPrXcXN9cwvIlxBAi4nSAxAylgNkd0wIxkjpxnhjN65v99NLdW9XYrG3WCAbl3sx753PfOx5yf+w5qZmg+O6KKKD6s1L+TbP6Jb+xSnGKT6l/Jtn9Et/YpTmg1rrR0Uv87GknRtorY+0V7t7NIxiNFQdCqFH2AVmrT0rpaO2iaWdwiLxJ5yeCqOLMeAA3mgNK6UitoWmncJGgyzH7AAOJJO4AbzSHqaqTYCY5zczT3O/jsyysyZ8exs1OjtESXcqXV8pVUO1Z2hwRF0TTczTEcBwTOOOTVoRQBgDAHADcKCaKiigMVNeJJgoLMQoG8kkADzk1Vjpqe/Yro9hFbKdmS9Khy5HFbVDubH6Rsr0A0DXS2tFvbuI3YtKwysMSNLKw5jyaAkDxnA8dL/AMJaRl3w2sMKHgbqZjIR0mKIEL5tqmuhdARWqERglmOZZXO1LK3zpHO9j9w5sUyoKXadT9pNrr6cujPyhtoNuGDa3b2O0ZHO4cWA3cKc6Yuo9HWEjwQjYgjzHCmEBOQFXxZYjJ89b+lNLRW0RlncRovFj0ncAAN5Y8wG81RNddMXdzYTNHbi3tQFLPcEieRBIpOxAO8z0uc+KgeatWUkIaWeCWS6nw1zLmHG7vYo/wAZ3MSZwB5yd5p4dISc1vJ+9D79b1SKBBdaRmmlFukbwFlLySsyEiINskR7JPdknGTwGTvOKc2tqsaBIwFVRhQOb/fTS8/KA+it7Vaa5oEeu+kJILCd4SBJshYywyFaR1jDEc+NvP1VTtG6jck7R28JiktxGDPb3ckbyF12izI6FGOc5yKtPVF+TZv7r28db+jz+V3X9z/yGgpllNd6MzuaaIvlknjRJmyfzLqNjE7DfhXCZ4Zq8aF09DdIWhbJBxIh7mSNudZEO9T5633QEEEZBGCDvBB4giuea16Le0ureW0ITa21VzkhNlTJyU2N7WzAHpMZGRuyKDolTSbV/WVLoMpBinjwLi3fG3Gen9ZDxDjcRTigmioqDQVi77nTkB/SWM6nx8nNCwH1bR+2rTVL1l0tHFpjR+24G0tzEQfzWlVDGWPAbRjKgHiaulAVBqag0Hx3RRRQfVmpfybZ/RLf2KU5pNqX8m2f0S39ilOaBZp3T8dqgL5Z3OzBCm+SZ+ZEX+J4AbzS7RWrzvKtzpBhJON8MQOYLbPNGPzpOmQ7+jArfstXUS5luWZpJZNys+DyUY4RRADuVzvPOTxppigmio2aKCaqLaYuryd0sHjjto+5ku3iLlpQSHjgXaCuBzudwO7fXu7vpNIO0Fo5jtlJW5u14yHg0FsenmaQbhwGTwsllZJDGscShERQqKNwAG4AUCGPUWF2DXjy3jjeOXfMYP6sC4jH7pqxxxhQAoAAGAAMAAcAAOFTijFBNaOmtMx2sDTTEhVxuAyzMThURedmJAA6TW9VUul670qsZ3w2CLM45jdS55HPTsRhm87qaDJoXQLzSLd6QGZu+t4M5jtFPAKODTY75zz7hgV76ojAaMuckDKYGeksuB58060jfLCm0wJJIVEXvnc96ijpP3bzwFVPXPRJOjrmW5IeXkyUX/hw7xgRqecc7nefEN1Bdc1NRipoFjH8uX6M3tEplSxj+XL9Gf2qVuX16kMbSSsERAWdjwAH++FBWeqnpOOHRk3KMFLlEQHizcorYA59wJ8wNetAa12s9xcvDMsiHkcMm0wyEORkDiMis2h9EtcTde3i4OCtnA4/mIm4sy/pnHH5owvTWppzQJsmN7o5Nkr3d5bJ3MdzEO/ITgJlGSGHHGDxoLB2QQb+74DJ7l+H2VgjXridZNkiKJWEZdSvKPINlmCtv2QuRvG/bPMKYWN4k0SSxttJIqujDnVhkH7DWegqkmq8crGJ2ZJoMNZ3MZ2JkhYnZTa37YUgqVbII2cjNYotPXltcxWt0scomLLb3m1ySuw3iOSMKQsuznABw2N2OFPtKdxLBIOG3yL/ALMu5f8A5BH9prJpvQ6XUDwyZAbBVhuZHU7SSIeZlYAjzUG6vjoDUk1V0w8qNDc4F1bkR3AG4N8yZR8yRe6HQcjmp5ig0tK6FiuIHhmQMkgIYc/iYHmYHeDzUn1V0nIjvY3bbU8CgxSkY65t+Cy/tg9y46d/PVmpJrNoNplSSBglzbsXtnPekkYeKT/03G49G481A7qDSvV7T63SMdkxSxtydxC+NuKQDODjipG8MNxBzTQ0Hx3RRRQfVmpfybZ/RLf2KU5pNqX8m2f0S39ilOaAooooCtbSWjkniaKUEo4w4DMuRnONpSDg89bGa0dL6dgtUD3MqxKx2V2jvY8cKOJOOig2ra2WNFSNQiKAqKoAVQOAAHAVlqufyh2HhK/uv7tT/KFYeEL+7J7tBYqKrf8AKJYfp8+aKYj7QlIdZuq9bIFisn5S5lYIg5GUiMHjIybIZ8Dgo4nHAb6De6oGvBtY5IrQB7kR7TtxS3Vu5jZ+mRmICR8WJ6K3up/q/Ja2a9csXuZmM127HLGVwO5J59lQq/VSbVDU1mdZ7tWVVflYYpSDLLOeN5d43crzLHvEY8fC36evTFbSuvfKh2f2j3K/eRQYLNeWnMx7yMtHbjmJ4Sy/WQUHiU/OrV6oJ/8AC7v+oenVjaiKNI14IoUePAxk+M1o606Ja6sp4EIDSxMils7IYjdnG/GaBnGdw8wr1VXluNKqhKw2bFVJVRLNlsDgMpxNYrDS2kpo1kjistlhn+enJB51I5PcQcgjmIoG8pxfKTuHW0mejdJHVSTW22vNIKk8gjt4mU2SSAot7NnAmVmGHRDuVQd5O10VOnbG9nnjS5MIR0ZHgtnkMs6bSsUZ2UCOLKgM/QSBvNaetWkbZYtgyLLdRz2wZYo3ZIEjnikaKMKpCBUXJ37Rxv5gA6bQRVZPVIsf0rf4Fx/l14l6p1goy0rgdJt7gDo48nxyQProJ1FjMQurb822u5Fh6BFKqzooPi5UjHNgVaKr+ptlIsUs0y7El3O1wyHjGrBUijb9YRomfGTVhoF+nYi1vJs98o20/ajIdfvUVuW8wdVYcGAYeYjNe6V6Kk5JjbMe8G1AT+dDzDxlD3J8Wyeeg0NabN42S+t1LSwArOg4zWpOZExzuvfr4wR+dTyxvVmjSSJgySKHRhzqwyDWek+g9Bm2kmCOOt5GEkMWN8Ltkyqp4bBOGC8xLUDmiiigVTaAU3iXSMyOEMcoXGzNHvKiQdKschuPEcDTQ1NQaD47ooooPqzUv5Ns/olv7FKc0m1L+TbP6Jb+xSnNAVFTRQamlr3kYJZcbXJRvJs5xnYUtjPNnFU/ViOVyL26tZpbmVAUOYOSgiYbQigUy5A3jLHumPHoqz60jNjdfRpvZNXvV4/kdv8A1EXs1oMX4Wl8Dm/et/8ANqV0rLz2k379v/m01ooFf4Um8El/xLf/ADKRatRCTSl/LJCEkUWqqW2HcKYmzh1JwD0A1cKrehPlPSHmtPZPQWSsN7ZrLG0bjKupVh4iMbvHWYUZoFUcF2u4SQyKBgM6Osh8bbLbOeHACs2Lndvh8e5+Hi31v1NAu2brPGDHN3MnvUg0vo+8gL3EEsMfFp4+Tdo5TuG0VL9y/wCsOPPmrhSzWX+iTf1ZoK3rAJ4njtbTL3F0ryXNyzIkghjKq4izuVvxgCjgu87zTTRUUltCsUFlsovN1whJJ3szMRlmJ3kneai/+V7X6Ldf89vVjoKvNrbOJXj6zbEezysnKhlTaXaBKopcjHQprdsbIXOxPLKJl76GOPIgUg7nwd7uOluBG4A76yaN/pd154PZ/wCletVxi2H9ZN7eSga4qaiigMVq6R0csygMSrKdqN1OHRvnKfuxwI3GtqigQ6S1gNnGXvFJjGBy0Q2sljsqGi74MTgbsjfzU00Yr7BaXvnJbY3YjU96gxxwAMnpJ5sVXdMflKtI2+KOaOGAczNyyJNL4znajXzN01bKCaKKKAqDU1BoPjuiiig+rNS/k2z+iW/sUpzSbUv5Ns/olv7FKc0BRRUYoNHT8Be0nRRktDKoA4ktGwAH20t1f0o3WkCrBMWEMasGTkwrKihgTIRzg8M1YaKBe9/KMZt2I59l4yR9RIz9tDabjUd2JE/aif8AiARTCigWLrFCe9228awykfbs0n1cvlk0nf7IYYSzztKyHvJeZgDVrpJ2LL11LcCWZWmWNXRGCriIELwG1nujz89A6zU0vXQcfOZW/anlP/6rz+A1XfHJLGefEjOD/Zk2hQMs0VorbTLwlD/toP4pj+FYylyfzoV8WzI337Q/hQMs0s1lP5HP/VN/CvStcjvlhfj3rOh8XEMPvpZrPpRhZzB4ZVJjYDZTlQSRgDMeTx6QKA0m+NLWY6be7/jAasear0mhOu547mYSQ8krrbqrtHIVk2dtpdk7s7K4Xmxv37hvjQY/TT/4zH+O+g8aO/pdz/c5/wAM1OrDZtx/Wz/9RLWva6LktpZXjLTrLsZV5PxilF2e5ZtzDxHHnrDq/cTrFsdbOpEkxJldIxhpXdSNksTuYc1BY6KWOLs8DAviIkfP15XH2V7SS5HfJE37Mjr9zJ/90DCoNaJ0ps/zkUi+MLyg+2Mn+FY/w/Ge9WVv2YJT9+zQJ9HRiQrbfmxXE0s37KXDNCp87MreaM9NWrNJdW7LBnnZGR7mYuVYbLBIwIowRzZVNr+3TrFBNFFFAVBqag0Hx3RRRQfVmpfybZ/RLf2KU5rh2gurryFrBD1ntclDHHtdcY2thFXOOSOM44Zre7YTyH1n4NB2LNFcd7YTyL1n4NHbCeRes/BoOx1Fcd7YTyL1n4NHbCeRes/BoOxVNcc7YTyL1n4NHbCeRes/BoOx0VxzthPIvWfg0dsJ5F6z8Gg7HRXHO2E8i9Z+DR2wnkXrPwaDsdFcc7YTyL1n4NHbCeRes/BoOx1Fcd7YTyL1n4NHbCeRes/BoOxGprjnbCeRes/Bo7YTyL1n4NB2KiuO9sJ5F6z8GjthPIvWfg0HYqK472wnkXrPwaO2E8i9Z+DQdiorjvbCeRes/Bo7YTyL1n4NB2LNBrjvbCeRes/Bo7YTyL1n4NB2OiuOdsJ5F6z8GjthPIvWfg0HY6g1x3thPIvWfg0H/wDoTyL1n4NBx2itP8Jfq/f/AKUUH//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4100" name="Picture 4" descr="http://us1.webpublications.com.au/static/images/articles/i1122/112285_8lo.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855778" y="2708921"/>
            <a:ext cx="3516422" cy="220576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772306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PRODUTION OF THE KEY FOB!</a:t>
            </a:r>
            <a:endParaRPr lang="en-GB" dirty="0"/>
          </a:p>
        </p:txBody>
      </p:sp>
      <p:sp>
        <p:nvSpPr>
          <p:cNvPr id="3" name="Content Placeholder 2"/>
          <p:cNvSpPr>
            <a:spLocks noGrp="1"/>
          </p:cNvSpPr>
          <p:nvPr>
            <p:ph idx="1"/>
          </p:nvPr>
        </p:nvSpPr>
        <p:spPr/>
        <p:txBody>
          <a:bodyPr>
            <a:normAutofit/>
          </a:bodyPr>
          <a:lstStyle/>
          <a:p>
            <a:r>
              <a:rPr lang="en-GB" sz="3200" dirty="0" smtClean="0"/>
              <a:t>Next was to use the wet and dry paper. This was to make any scratches on the edge of the key fob smooth away, so you can’t see them any more.</a:t>
            </a:r>
            <a:endParaRPr lang="en-GB" sz="3200" dirty="0"/>
          </a:p>
        </p:txBody>
      </p:sp>
      <p:pic>
        <p:nvPicPr>
          <p:cNvPr id="5122" name="Picture 2" descr="http://cdn.toolstation.com/images/130125-UK/images/library/stock/webbig/39075.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444208" y="2708920"/>
            <a:ext cx="2237234" cy="223723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3162295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FINAL TOUCHES!</a:t>
            </a:r>
            <a:endParaRPr lang="en-GB" dirty="0"/>
          </a:p>
        </p:txBody>
      </p:sp>
      <p:sp>
        <p:nvSpPr>
          <p:cNvPr id="3" name="Content Placeholder 2"/>
          <p:cNvSpPr>
            <a:spLocks noGrp="1"/>
          </p:cNvSpPr>
          <p:nvPr>
            <p:ph idx="1"/>
          </p:nvPr>
        </p:nvSpPr>
        <p:spPr/>
        <p:txBody>
          <a:bodyPr>
            <a:normAutofit/>
          </a:bodyPr>
          <a:lstStyle/>
          <a:p>
            <a:r>
              <a:rPr lang="en-GB" sz="3200" dirty="0" smtClean="0"/>
              <a:t>Then we had to polish the edges of the key fob. This was to make the edges look shiny and clean so they look better. </a:t>
            </a:r>
            <a:endParaRPr lang="en-GB" sz="3200" dirty="0"/>
          </a:p>
        </p:txBody>
      </p:sp>
      <p:sp>
        <p:nvSpPr>
          <p:cNvPr id="4" name="AutoShape 2" descr="data:image/jpeg;base64,/9j/4AAQSkZJRgABAQAAAQABAAD/2wBDAAkGBwgHBgkIBwgKCgkLDRYPDQwMDRsUFRAWIB0iIiAdHx8kKDQsJCYxJx8fLT0tMTU3Ojo6Iys/RD84QzQ5Ojf/2wBDAQoKCg0MDRoPDxo3JR8lNzc3Nzc3Nzc3Nzc3Nzc3Nzc3Nzc3Nzc3Nzc3Nzc3Nzc3Nzc3Nzc3Nzc3Nzc3Nzc3Nzf/wAARCADhAOEDASIAAhEBAxEB/8QAHAABAAIDAQEBAAAAAAAAAAAAAAYHAQQFAwII/8QARBAAAgEDAQUDBwgIBAcAAAAAAAECAwQRBQYHEiExQYGhFCJRYXGRsRMyQlKiwcLRFSNigpKy0uEkM0OURWNyk+Lw8f/EABsBAQACAwEBAAAAAAAAAAAAAAABBQIDBgQH/8QANxEBAAEDAQQHBAoCAwAAAAAAAAECAwQRBRIhMQYTFEFRcZFCYaHRIjIzQ1KBseHw8VPBFSSS/9oADAMBAAIRAxEAPwC8QAAAAAAAAAAAAAAAAAAAAAAAAAAAAAAAAAAAAAAAAAAAAAAAcraTXrTZ3TXfXyqShxqEYU0nKUn2LLXYm+4ib3taL2WOo98af9Rz99N/z03ToyX0q9SPb9WL/nKu4UV9/KrouTTS7DZOwsfJxKb16J1nXv7uS33va0ns0+++x+Z5T3uWC+Zpdy166kUVLwocKNHbLvitI6N4P4Z9ZWpU3vUEv1WjVJP9q4S/Czxe9+XZoS/3n/gVjwozhegjtd3xZx0ewI9j4z81lS3vV8+botNe25b/AAnnLe7efR0igvbWb+4rnC9Awh2q74s42BgR938Z+aw5b29Sx5umWi9spM1p72NecnwWmmpdidOb/GQXCBj2m74s42HgR93Hx+abvertC/8AQ05eyjP+s+XvT2if0LFeyi/6iFAjtF3xZxsbB/xwmD3m7SvpVtl7KCPCrvG2qm8x1CNP1Rt6f3xZFjI6+5PtSyjZOFH3VPpCSPeDtW+uqy7rekvwnm9u9qX/AMWq/wDbh/SR4yR11z8U+rP/AI3D/wAVP/mPk7stttp5ddXuO5RX3HnPa/aSompaxdpP6tTHwOMCOtr8ZZxgYscrdPpHydB7Q68+utan/vKn5ny9d1t9dX1B+26n+Zogjfq8WcYtiPYj0hYewu3uqK9tdJ1GE7+nWqRpU6uf1tPPLm/pL0559XnsLdKX3R6Z5ZtHO9nHNOypOSfonLzV4cXuLoLTEmqbetUuB6Q27FrM3LNOnDj5z+2gAD1KIAAAAAADxu7inaWta5rSUadGnKpNvsSWWExEzOkKN3lX/l2195wtOFvw0I4/ZXP7TkRc9rutUurirc1sOpWqOcselvLPAoK6t6qan1vFsxYsUWo9mIgMmAYt7JgAAAAAMgaDGDIBIAGCBkGASAAIADB7WtvUu7qjbUVmrWqRpwT7ZN4XxERMomYiNZXNun0x2WzCuZxxUvKrqc1z4V5sfg33k1NfTrSnYWFvZ0FinQpxpx9iWDYL63RuURS+TZmRORkV3Z75/oABm8wAAAAAEX3k33kWyN4oyUaly40I57eJ+cv4VIlBW+9y6c6mm6fFrC46812/Vj8ZmjIr3bUysdk2euzbdM8tdfTiqussNLvPM9Ll5rzXoeDzKWH1GOTAMgJYMgAADBIyDAIAyASMGQBoAAJAAACYbq9N8v2qp1pRbp2cJVny5cXSPi89xDy4tz2m+TaDXv5xXHd1cRf7EOX83Eb8ajfux7lRt3J6jBrmOdXD1/bVPgAXD5mAAAAAAAAFU7btXOv311NeZbwVNP1QTb8XItSpJQhKcukU2yp9sW6WlVZPKqXVVRePW3J+CfvPDnT9GKV3sKP+xr48PX+ldyTfN9X1Pk2JwweUolY+jxLzCMtGAlkwZAGAZBOgAAAAAAAAAAAAAPqnTnVqRp04uU5tRjFdW30R+kdFsI6XpNnYw5q3oxg36Wlzfe8spLdxpn6T2ts1KKdO2zcT54+b837TiX0WODRwmpxPSrJ3rlFiO6NZ/Pl/PeAA97kgAAAAAAAGnq9T5OwqemXmrv8A7ZKu20k6te3oJvFOLk163y+7xLE2gqf5NJP0yfwX3le6xD5e7q1H6cL2LkVeZVrXo6LYlO5VFc/zuQ6tRwadSGDvXVDGeRyq9PDZ4nbWrm9DQkj5PaaPFoPXE6gAJAAAAAAAAAAAAAAAA1Strc3pjpabe6lOLUrioqVPP1Y9Wva3j90sY5ezGmrSNAsbHCUqVJceO2b5yfvbOoXlmjcoil8o2jk9py67vdM8PKOEfAABseIAAAAAAD5qTVOnKpLlGKbfsQEa1qtxXlaXZTXCu5fmRW4p5TOtXuHWhKUus5ZfxNGrHKKS7VvVTLp8SnqqYhwLyj15HDuqeGyU3dPkzhXtPqaZdBi3HBqxwa8kbteOGzUmguKJ4PMACG0ABKAAAAARqkAAAAEAd/YTTXqm1VhRabp06ny1TH1Yc/FpLvOAWluY0zEL/VZx5tq3pvHZ86X4fcb8ejfuRCs2xk9mwrlcc9NI854fus4AF2+XAAAAAAAABxNsb7yHQLiefOqcNKP7zw/DJ2yud7d+oPTbFNdZ3E+fTC4V/NL3GnIq3bVUvfszH7Rl0Ue/X04vDTarrW/G3lZwjYmuRr6VSdHTreEliXAnL2vm/ibTKaOS/uab86NC5hyZw72n1JFXjyOPew6kS9uNXpKM3UMNnPqI695Dmzl1VzIdBZq1hrvqYMy6mA9IAAAAIAAEgAAAMgnQYP0JsVpr0rZjT7WUXGp8kqlRPqpy85ruzjuKS2T0z9L7R2Fk48VOdVSqJrK4I+dLwTXefolFhg0c6nG9K8n7PHjzn9I/2AAsHGgAAAAAAABS23Fd6vt7Uto4lCnKnbLD7Fzl4uRctxWhb29SvUeIU4Ocn6ElllFbK8epbR3F/Vjz8+tJropSf92eHOq+jFPi6Po9RuzdyJ9mnSPOf6Tf2AAr295VY5Ry7yHJnXkuRoXcOpEvRYq0lGL2HU41eOGyQ30Opw7mOGzF0ONVrDQmfB6zR5BYQAAJADJOgwZAAAAkADBGosnczpvHd3+pzi+GnBUKb7G3zl7ko+8tcje7zTP0XsnZQlHhq14/L1OWG3Lms+tR4V3EkLrHo3LcQ+W7Yye05tyuOWukeUcP3AAblaAAAAAAAAjO8e+8h2QvmscVdKhH954fhkr7YO24LCvcuOHVqcKfpUV+bZ2d9N9ilpunrtlKvL1YXDH4yGgWvkmi2lFx4ZfJqUk/S+b+JVZdW9d08HXYNPU7LjxuVa/lH9N1mDLMHmaw1bmPI2jyrRzEhnROko7fQ6nAvI9ST30OpH7yPNmMr3ErceojwfU2aqw2a8guKeTBkwCWTIMAajIMAagACAOhs/pz1bW7KwSyq9ZRlz+j1k/cmc8sHc7pvy+s3Wozj5lrS4IZj9Ofan6kn/EbLNG/cil4tpZPZsS5d74jh5zwj4rejFQioxSUUsJLsMgF6+UAAAAAAAAAB516sKFCpWqPEKcXKT9CSywRGqltvar1nb+VqucKcqdssPsXOXubkS/Cxy6Ff7Nzlf7S1b+ssScp1pf9Un/dlgroUdVW9VNXi7fOo6mm1Y/DTHr3vNmD6Z8mLxQHzNZR9B9AlyL6HUjt7HqSi9jyZHb6PUwlb4dTgV1zZqzN65XM05oL63PB5gANgAAAAGoAADJee7HTf0dsnbzlHFS7buJex8o/ZS95S2lWU9S1O1sqeeK4qxp5XZl833LmfpKhShQo06NKKjCnFRil2Jcke/Bo4zU5LpXk6W6LEd86z+XL+e59gAsnEAAAAAAAABGd4195DshfyWOKtFUIp9vE8PwySYrLfTfYpabp6+lKVefPphcMfjI036t23MrHZNjr823R79fTih+yq+S46vbOSXcv/pPLefHTTIFo7+TpQj6skx02txU0ilieLrdp0b1c1N6R8H2z5ZkqoYAAS07uPJkfv49SR3CymcK/j1MZWOJVxRu6jzNCa6nTvFjLZpUqFa6qfJ2tGpWn9WlByfgQ6G1VEU6y1ASOx2H2jvuF09Mq0oS+lXap47m8+BILHdPqVVZvtQtrf1U4yqP8JtpsXauUPPe2tg2fr3Y/Lj+mqvAXLY7rNEoSUrqvd3Lxzi5qEX7lnxJDY7J6BYcPk+lWvFHpKpDjl75ZZvpwbk850VV7pTiUfZ0zV8P56KBtLG8vW1Z2le4a6qjTc/giQWO7/aS8cc2Hk8Gs8depGOO7r4F7QhGEVGEVGK7EsI+jfTg0x9aVVe6V5FX2VER58fkqex3TXc1F6hqlGk8+dChTc+XtePgSKx3YbP26/wAR5Vdv/mVeFfZwTYG+nGtU9yqvbbz7vO5MeXD9HM0/Z/SNNnGpY6ba0akVhVI01x/xdTpgG6IiOStruV3J1rnWfeAAlgAAAAAAAAFF7zL3y7bG5ivmW8YUI9yy/GTL0KU3qaY7LavymEXwX0Izjj6681pe5P8AePJmxPV8PF0XRmqinNne57s6fD/Wri2M8NEn0uthrmcHStB1q7a8m0m8mvrSp8EffLCJppWxmsebK48nt12qVTiku5LHiVtNq5Vyh0G0MnGpiYqrj1/09oSzFMyyQWuy8KcUq91Ob/Yio/mdCjothS/0ON+mcm/7HopxLk8+Dma8+zTP0eKHLLeIpt+hG3R02+rfMtamPTJcPxJnSo0qKxSpwgvRGKR6G+nCjvl56tp1ezSiMdmbyqv1tWlSXtcn/wC956w2IspvN1c16nqhiC+9+JKQbqcW1Hc0TtHJ7qtPJw7XZDQLZpx0yjUknlSrp1H9rJ2KVGlQgoUacKcV0jCKS8D0Bupopp+rGjz3L1279eqZ851AAZNQAAAAAAAAAAAAAAAAAAAAAHy6cJTU3CLlHkpNc0fQAAAAAAAAAAAAAAAAAAAAAAAAAAAAAAAAAAAAAAAAAAAAAAAAAAAAAAAAAAAAAAAAAAAAAAAAAAAAAAP/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6148" name="Picture 4" descr="http://www.plasticsheetsdirect.co.uk/media/catalog/product/cache/1/image/9df78eab33525d08d6e5fb8d27136e95/p/e/perspex-sheet-fluorescent-red_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597121" y="2708920"/>
            <a:ext cx="2275012" cy="2275012"/>
          </a:xfrm>
          <a:prstGeom prst="rect">
            <a:avLst/>
          </a:prstGeom>
          <a:noFill/>
          <a:extLst>
            <a:ext uri="{909E8E84-426E-40DD-AFC4-6F175D3DCCD1}">
              <a14:hiddenFill xmlns:a14="http://schemas.microsoft.com/office/drawing/2010/main" xmlns="">
                <a:solidFill>
                  <a:srgbClr val="FFFFFF"/>
                </a:solidFill>
              </a14:hiddenFill>
            </a:ext>
          </a:extLst>
        </p:spPr>
      </p:pic>
      <p:pic>
        <p:nvPicPr>
          <p:cNvPr id="6150" name="Picture 6" descr="http://www.webstaurantstore.com/images/products/main/59817/55194/novus-7033-plastic-polish-2-fine-scratch-remover-2-oz-bottle.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115616" y="2802310"/>
            <a:ext cx="2088232" cy="2088232"/>
          </a:xfrm>
          <a:prstGeom prst="rect">
            <a:avLst/>
          </a:prstGeom>
          <a:noFill/>
          <a:extLst>
            <a:ext uri="{909E8E84-426E-40DD-AFC4-6F175D3DCCD1}">
              <a14:hiddenFill xmlns:a14="http://schemas.microsoft.com/office/drawing/2010/main" xmlns="">
                <a:solidFill>
                  <a:srgbClr val="FFFFFF"/>
                </a:solidFill>
              </a14:hiddenFill>
            </a:ext>
          </a:extLst>
        </p:spPr>
      </p:pic>
      <p:sp>
        <p:nvSpPr>
          <p:cNvPr id="5" name="AutoShape 10" descr="data:image/jpeg;base64,/9j/4AAQSkZJRgABAQAAAQABAAD/2wCEAAkGBw0NDAwIBw0MBwcMDQwHBwcHDQ8IDAcMFBEWFhQRFRQYHCggGBsoGxQVIj0tJSosOjo6FyE/RD84Pi0vLjcBCgoKBQUFDgUFDisZExkrKysrKysrKysrKysrKysrKysrKysrKysrKysrKysrKysrKysrKysrKysrKysrKysrK//AABEIAOEA4QMBIgACEQEDEQH/xAAcAAEAAgMBAQEAAAAAAAAAAAAAAQgDBQcEAgb/xAA2EAEAAQMBBAYGCgMAAAAAAAAAAQIDBAURkpTRBxMUFyFTFlFSVFV0BggSMUFhgaGzwiY2kf/EABQBAQAAAAAAAAAAAAAAAAAAAAD/xAAUEQEAAAAAAAAAAAAAAAAAAAAA/9oADAMBAAIRAxEAPwDuIAAAAAAAAAAAAAAAAAAAAAAAAAAAAAAAAAAAAAAAAAAAAAAAAAAAAAAAAAAAAAAAAAAAAAAAAAAAAAAAAAAAAAAAAAAAAAAAAAAAAIBIAAAAAAAAAAAAAAAAAAAAAAAAAAPmqrZ4zsiPxmfCIB9DFF+j26N6E9dR7dG9AMgx9fR7dG9B19Ht0b0AyDH11Ht0b0HX0e3RvQDIMfX0e3RvQdfR7dG9AMg+aa4q8aZiqPXTO2H0AAAAAAAAAAAAAAAAAACJcA+sB9JcunUbWiY965jafbx7eVct2Kpt9pu1zPjVMffEREfu7/Ks/wBYD/YJ+Txv7A552u95t3fq5na73m3d+rmwAM/a73m3d+rmdrvebd36ubAAz9rvebd36uZ2u95t3fq5sADP2u95t3fq5na73m3d+rmwAOkdC/0mzLGtYunddcvafmVV42Ri3a5uURP2JmmuIn7piYhZqFS+ib/Y9K+Yn+OpbSASAACASCASAAAAAAAAAAACJ8XKul7o0yNXv2tW0Wu32+m1GJlYuTV1dN+iJmaaqavwmNs/s6sjZ6wVh7mNf8nH4ik7mNf8nH4ihZ7YbAVh7mNf8nH4ihHcxr/k4/EULP7DYCsPcxr/AJOPxFB3Ma/5OPxFCz2w2ArD3Ma/5OPxFB3Ma/5OPxFKz2w2A4t0XdE+Zgahb1nX6rVqcb7dWFh49fXVXLs07PtVT90RETPg7TBs9SQAAEJAAAAAAAAAAAAAAAEbUud9J3SZRoddrBxbEahql2jtFVu5X1dvFt7dkTVs8Zmdk/8AAdEFe+/zUPccPfuHf5qHuOHv3AWDFfO/zUPccTfuHf5qHuOHv3AWDSr33+ah7jib9w7/ADUPccPfuAsGlXvv81D3HD37h3+ah7jh79wFg9qXK+jnpbp1bMp0nU8ajT8y7FVWFex65rt5FVMbZomJ8YnZtn9HUwEgAhIAAAAAAAAAAAAAACJVn+sBP+QT8njf2WYlXP6w2m3qNXtajVRV2G/i2rNnIiJ+z1lE1RVTM+vxif1BykAAAAAAAH67omn/ACPSvmJ/jqW0hVfoY029kfSDBvY9FVdnGqry8u7ETNNmiKJiNs/nMxC1EAkAAAAABCQAAAAAAAAAAB58zDtZFE2cy1byrM+M2simLtM/pL0ANLH0U0v4dg8Pb5J9FNL+HYXD2+TcgNN6KaX8OwuHt8j0U0v4dhcPb5NyA03oppfw7C4e3yPRTS/h2Fw9vk3IDTeiml/DsLh7fI9FNL+HYXD2+TcgPJp+nY+NTNvBsWcK3PjVRi0U2oqn89kPWAAAAAAAAAAAAAAAAAAACEgCEgAAAAAAAAAAAAAAAAAAAAAAAAAAAAAAAhIAAAAAAAAAAAAAAAAAAAAAAAAAAAIBIAAAAAAAAAAAAAAAAAAAAAAAAAAAAAAAAAAAAAAAAAAAAAAAAAAAAAAAAAAAAAAAAAAAAAAAAAAAAAP/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6156" name="Picture 12" descr="http://static.freepik.com/free-photo/equal-sign_318-8571.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419872" y="2880435"/>
            <a:ext cx="1931981" cy="193198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0139335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HOLE!</a:t>
            </a:r>
            <a:endParaRPr lang="en-GB" dirty="0"/>
          </a:p>
        </p:txBody>
      </p:sp>
      <p:sp>
        <p:nvSpPr>
          <p:cNvPr id="3" name="Content Placeholder 2"/>
          <p:cNvSpPr>
            <a:spLocks noGrp="1"/>
          </p:cNvSpPr>
          <p:nvPr>
            <p:ph idx="1"/>
          </p:nvPr>
        </p:nvSpPr>
        <p:spPr/>
        <p:txBody>
          <a:bodyPr>
            <a:normAutofit/>
          </a:bodyPr>
          <a:lstStyle/>
          <a:p>
            <a:r>
              <a:rPr lang="en-GB" sz="3200" dirty="0" smtClean="0"/>
              <a:t>Then we had to drill the hole. When I drilled my hole I got Frazer to hold my key fob when I was pulling down the drill. </a:t>
            </a:r>
            <a:endParaRPr lang="en-GB" sz="3200" dirty="0"/>
          </a:p>
        </p:txBody>
      </p:sp>
      <p:sp>
        <p:nvSpPr>
          <p:cNvPr id="4" name="AutoShape 2" descr="data:image/jpeg;base64,/9j/4AAQSkZJRgABAQAAAQABAAD/2wCEAAkGBxQTEhUUExMWFhQXGR0YGRYYFxgdHhocFxgaHBgcGhwaHCggGBwlHBYXITEkJSkrLi4uFx8zODMsNygtLisBCgoKDg0OGhAQGiwcIBwsLCwsLCwsLCwsLCwsLCwsLCwsLCwsLCwsLCwsLCwsLCwsLCwsLCw3LCwsLCwrLCsrK//AABEIAOEA4AMBIgACEQEDEQH/xAAcAAADAQEBAQEBAAAAAAAAAAADBAUCAAEGBwj/xAA9EAABAgQEAwYFAQgBBQEBAAABAhEAAyExBBJBUWFxgQUikaGx8BMywdHhQgYUIzNSYnLxggcVkqKyY0P/xAAZAQADAQEBAAAAAAAAAAAAAAAAAQIDBAX/xAAkEQEBAAMBAAICAgIDAAAAAAAAAQIRITESQQNRBGEycQUTIv/aAAwDAQACEQMRAD8A+RlpuDppDUhNjsPYhRXzAC+sNCcEj04xz5RrOPUd0HV48XMYMdR4DeBybOo6VhbEYoEE/wDEdImY7rWZcExU4CXU1MKYYLWQAWfQbaRlCCsDYUhjDzcmZtNfdw8aTziL2qKTLlJ76gpWiBX/AGY9TOmzA4GUbu3+oVwWBKvmdzyFIuYSSJbOwA966wsbJRZsPBYNgQBXVRc+t4xOwwJJJdtadYaylRd2QYHNSSGQwFnasOlPAkJADAeAgcybShc7QX4bUfMeJ9tGZ0tk3ZtqecTjelkSxIKR3ioq2GkTZk5aflcci8OrXLAcqJ2A91hFc8K38IqEVXPmG6ieFY795bUg8zBFyTw8YwnAqVYeUVdfYa/7hM0UQOn2jJxCjdbwYdmqF6dIcw/ZqdQsnh+YneM8EiWhe/nDMtRFj0eHl4BrFxxFIKexypLoUAdhb8Q7lBYzIKC3fMs7E/eGFJy1TMrvmDQl8KaiikqKdQRSOlTEj9JY6X9LROt+HOHxi5h15ihH1hXEoetQTrp5RlGLBcFxxF4KUFQZ3Ohs/OF4E9E9SaFLiBKm7BnjU6QtCmIPOMz5Swzih1i5qk0jEiyhUQxNlhSXB9PMRNzaEe+EEROAFL+7gxWtBYwck1Ubn0gc7KDm8vQQ5j15nRLvvE3DSyXCixFzEavpkMXiVOp6aN7tGezkZlByyReBY5WZbAWpFTs/CswPOHfCno82XlluAw43NYwiR3ATc+mkFM8TJjXAoOHHnBjJJYGw14RlvTXWxsLUAM7N7MP5QGUqpuA1B03hFK/hjpaEMb2gSl3IFho+/SFq28OZTXVydjEqLDlUsBC+J7WQhBSCOkQcEAo1dTaCgHMw0hIUSosAP0pH1tHRYygQxqi6vlTpxhSdiFK16n20O4mUVd5wE7nR9tIWliXoSTu30hTRViXhFKqVUEHR2eNC/In7Q7h5KF3SpXAfU2EMCUl2CQhIuRSIyyKEpHZnNuvq1Yqpw6UswFIGsgMAskf5N5/iMFb6t1f1MY5byrSjGckVzDkICrtlqfDURvGBLzfMSeBtBlYdNgkdDD1JRG05JlQCONR6Uj3DhaTQv6+V4nrTkqMw4j8WgsnEUorMPOHolVWNNinwB84QxHZiF1S6SeLj1oYNhu1EilernzJg/wC9IXwPCkLs8JCnYJSTW29/OPZSZiDcn3xinMQ7vV4XTLUKO/A+7RUy36r4sreYm1dvtCpxKSkIWLGmhH4h1lIUVJDp216RjFTJcwOGfaxhwqmTsMLi240hYoe6a7iKAlF6WMBXKu1wHY6tGkyTX0SMIEhRTfX8R8zjprEtR9NWFo+rUq6Sbx8viU97Mbk05CF+OrzxB7PwzHMrTyeGl4l0qy8h94UTmNBreD4aWLDSnMxpZKiG+ycPlSXuTB5mJpZy7AcrR5OmZEMNImS55yvxqrjGFw3drlNdoTwe6+ZRu3mIUxKKBxUeP4EMYJAQM66k2eF5vfJUosh6nc/aKx/Sbe7GwUsnuByT+kWHMxSWiVKDzFBa/wClyQOQicjHlgiSMumYCvHrCs5PeypFRdSql+MX2+mNip5nKo+XSwAgkkISK1OvsRiXh91OfIbnaNTTLDBNTqow6k2nHgD5ikaJSmvUwouckEllknVSq++EYM4aLA3IJEAmEXZR41+8R8Ymetkk1tsIGpRN38xAkEPVPmYM5Ue6hXK8VJ1Tz4yxofOCSO1VD5n8Y9lS5r0BHSDIwKlCqS+4LHwMTvH7F2oYbtoWq/j4iHAJa+8AEq3GsQJuFWkWcbEB4FLn5f1FJ8fzE3CXwWr+KS177sK82ifNUAbNyt5wM41bAKKVA2UN+PpWBqnk0Y8QfoYJjTV8FiAQxPI7c4eXKBqQ8fNYaaHYhvdxFSTily6E5k6PE5Yq2anMOX15xKnSXOYb1iirGoLBVH3+8L4mSZZBFUq8jpEzLXBwokN3S4rQx7NVmN+8PPlFHH4YON2cDfduMRsVLLAi+mnQxePUWr/aExkktWw6x872tPyrypYkAN1i1j8Ylik63fRhYcY+a7NRmWVqrsPpF4TUVldqKJWWWkfrXc7O7ekM4bBZXc96ydqXME7Ow9CpVO645M58oWn4wrUQKCz7AmjQ97FhbtCapX8NNVPU7nhwj3IEJSk1Oo86wdMsggIFTQE3NKmA9qIyp+GKrNVK8zFe8T4UmTzMYGz6axjHTXZNgkaQScsITlTVRDcuMKSEj51Gif8A2OwifBtRwigEOaAUHHl948wlSaOSfAfSPcNIMwkmmw0A5amKQTlTlScidVG5P0EFujhZcgkOT3jYa9IXOFA/mFnrlFzzvHTO1AkNKBzMxWb9NoWlYaYvvPQ6nWHP7FMfHSPlQAeLRp1O5FdARfkIPhMClnK0itSxPhpBUqlhXdWs7kJqfKJ3EydCEtaqZKcAW9YIjCf2Gl2UR6mHkc5wPEe2jE4LqxJ5uP8AcTjkuQqmU1nHX73gyZhFyQeUD/cZjO3goQtOK0tmSR19CIJJRapCcr+pJ4t6xnEBCrpAOoZn5RLViB+rMk6H/UFRiiaOC1jCmHVceTMGE1FUHygE/BEMpBdPO0PSp41FDf8A19YLKw/dzIqNU6Hp9YrekcSs5VpXaKfZuPfuLD6VvGP3RKhnTQ7P5QCWkclD0P5gyu5ovFfHYcGWRcNQ7HntCOCxZICFaUIOkM4FbulXt7EQniZP8QJdlH5Vb8DGeMk5RbtUpOSUGik1HD8xLkKZRlTa7ExlKykuCx157GNY9dQVXGo98YJL4cTu2ZjsNSXJiv8As7gwUlShT9PL8xJxMtzmaug4RZwc7KlIFCwi7lzSpOt4ic0wIBoXB/t97QirA94gbn8PwgSZhzFZsVO/AU/MUU4kVUbNmNL6J66xUIsJhljM3eoE/fqfKE51MxNSbnbf1hlMwqmZ1WSPl4iiRxr6GA4hDIyqLrWXVyFW8YqeipeQGp1NdzX00gsmXnVmNAKJToNo6el1kD5UU+/m8eIBynQPU7DYcYqzaD0rEMCbpFIFiFGYKl9W04coVkKzMGZPrFWVLABehskcrn8xnvQL4Ls51ANmL2H1/PnFSdhspyqu1k36nS0Bk4sSyGLOGOW54A6f5R6qWtZCldxBsBcv513MTb1UDVOT8oDcB3jfiIMJ6jZKhxNBHLwzBkjKOjnntDWHw6WdRcc6Rl84JC4mLLMrzf2eEaM+ZQOl9Hf6iKKSlILNUxqSEkHuP1EEzn6VYUkY8D505eKS415GDmZLXYhT+6wT4UtVGY8YTmYJj3AHGnv8wpZsaCxOCygsHSbg2/ERpuFZ8pIP9J925Rf+OHYpIpb7e/CPP3NKhQg/2qfyN0nyjTHPXoy6gyZzULg6Rbwy3GdLO1RvyiV2nh8rGrHe6Tx3gfZ2Jylj0On+jGl1lNxOlDtEEETUCh+YfVt40SJgzC6b8v8AcEXYk/KfmGx1fhC3wyhbpdmYmM9npjNkVR2fwGsMTClQrYK9kGPFoCqiigKbF9DE5E9lbF3UnbeCTZ+KWIkE0Ogoet/e8Iy8UxEuYLFgb0+oimpYUgO7D5TwNxEfGpKk27w9PpBh3lOw9Klus8KtCqFupX/jBZU9iOJY8oCkhMxW1VeJb6RfxvU7eYuaMuRLuL+H+4HL7QKmBZhRt/xHYlFV8vWA9lSxm/xPmIJdQVYwoCSSan9I4mg5NfxidOm2apHqT6fiO+KRmmE/Lb/XG0T8JiCcyjq9OdorG7TTeRT5RQnvHgPbmGJuGCiUJJyIHesNNeN48wqrqNVkFatm/SnqfSKK8IUyQkVVMYq5qrl6BvExVogGCwLjPYWA4bAQOfMJUUouzU0Hu8NBSlK+EksEjK/M11ufSCqw6UAsauwenM8ozt709EsOgJsApf8AUr9LRTkmgUXqbqvapA0EKLlAsf0nvEnblG5sszGBoLM/Wp10pEZf2Jx2JxoJo52gkrMU0R3WqzDfe8eokp00o54bBm9YflYVNc5Y6Wcc8xrGe8cYqVLkqUVBxTn6mDCapFAFsDbn0ioESTZI5sn1eBFMos1DbwubVpvEXPzcUFI7SBpQ8DQ+EHOUCrjbj9jCuO7PzOW7rMCLg73eEFTloDK7ydxeK5fCvDs2UTUlzpGFv3Vi489CPxG8NiQALMdfdjBxh3HAn2Yfy1wa2RxKRMDgUOnK8RcVhDKXlNrpO34j6OdK+CpLDMKnyqOcI9sIBQDtUcjce940xzK48AwuPsTXRXEfWG5ixLUlQqgljwBsRvEXDHKvgdPUQZUz9Dlmob1EVZ+hDk1OQrGhDjkftE7tVHeSrUpHWkW1yXAPCo4Ed4fWJmOT/BG6CQDuCf8AUTjTs4Jh52eX0c/Xyh74QEwU7pS3VrxBwGJyJJ6eMXA5kvchP0gymjlgGHlpM1SdEh/F4X7UlBIKnoSAeWohvCSSCFakMX1JMedooBX8M2p4kHxtHTvrBLUfmfVQT9/pAcMrKVgixL9bQxOUlSpTauove/4gCgkzJm2anhSFcYfybxS2lkNdvQH6xMUapLUZ/fWHpqnSmtXPmbQoksni7e/CJmOhac7HFCompIFdhePo5GMCUZjUgUFLqZ4+fwQCQkCxr5CCGY6f+ZAr0HkYi+m+j7NwICM19SaVPt/AQjMDPn0LkeifCp5iPcLjiEAaCw3y2HlGMYxypF1OSXq+prdywHKM/te+G8PLN3FQ/mRTpbxjsWchAZ3AoxYDj4WjEicTmX+hFANy1BXQCGuwOzDiZoS3dIdR0Y67jlCkuWWhfNhdm4WZOU8tJJFi1x9rfePqZf7GTVVUsJLve24YDal4+v7O7PRJSEoSwGup5w1Ho4fwsdf+2Nyr4qb+yC0juq1eilOG50j57tHsxSDVzd3BB4MfvH6tAcVhETAQtIL+7xH5P4GN/wALpUz/AG/IkYwpGUgs99vOC4/BEpzBQL+B+yoq/tT2AZKgQCZRLJL2Ox+/CJ+CnuDLUaKdjsd2jzc8Mvx5avLGuN2lSGZ7g3Hg5vpFfszEAsk7Fju311iFOlmWopPvWPcEtiGtcH0+3Q7xeU+UG9LXaigE8QQQYirm5lAGxcAcRfxBixi1hSQWpY9fsYhzQwBL91XWlvKD8U50ZAZMi2Jq9PfWNN32OpcDXp1ju0y8wEDhfoPpAhM7pV/Tx3b7xrq6TKrJmZjwanQO0BxWGJkK3T3ukBlzSJidiKc9Id+MQCi4YjoQT94iyyr+cr5uSqhSD8zN6R9F2TP7oQTViPWPlASkjaLE0kKSAaKUCOukaZ47RjdCSseyqVbKBxch4L2ipRGcGrlfEZqDyeISpmWYRoVfWkVUzM1By5hgI00zLTld9X/5pCfE/wC4DMW+ZY1LNwFBrG8egjMo6sH5J+4hKVNuND94oDpWxI2c/wDjf6QCSXKQbGNImlRNK69Q30gFgk6C/W/lBQrJHcQoU26nl7aGESmlp2zE+CRHgkdxIFh3h6EeLwylI+FLc3LW6RFig+0EKSEB+J/4gP6GAHEFK0quwJZtrt1h3tIgFGw8Xb8xLxC++nkBXiffhESbh1TnYk/CYO5csNX7rf8AofGP1D9hMClEn4jMpZat2TRqcXj8s7QQEAB7EEt/kTTxMfrf7ETc2Dll3qof+xb1jb+JjP8AsTleLsex0dHqM3R0dHQAn2tgUzpSpatRTgRaPybEkpUHuHHgWL0j9kj8p/aCXlxMxIbKZh0tR/GhjzP+QwnMmn46i9sz/lXrTrlhJMxwQBr6uW6ECC9rqBQkbKavWBS0d1JAfMn/AOH+p8o5MNfFdt2tYZYUGvr5wn2lNIKgBsr1gmEUagBqDbXeFZpUSpRsx8iYMdbO0qiUSOdI2mW6MoHzAez4QaecgDi1OrER5hCWD6JfzIjTe0gz5j5CzZRXoYZEzMnO4BIavOnrErFziVEDUtDmNlkS0pdq23oYegkpQ4tFSeP4KFfqq3CsL5AAo8ABzoI1MJWqUgf0j0f6RVETschpkO9kKcZXoGhXtVTTMybX8Y1gqAqHPpt5w74j7UO1JZEou2bN4sGMRhVJ3r6RaxM0qS2pc22/ESpMiq3sxHLaDE6zhld33/dAVJ7pH9zdRBCGDa26wypCShVnDHwPqxh0tK+AR/DQCa1A4ZqivOFsVNIlpb9KnPMKPqPSBScQ8oF+8mlOFR74w3OkBaQp+6sab+zEK+mu0ZmYJWLcONHvv6wrPlBQ3dLg/SNYEdwIOrp6n5fOMqrLBF0KPncfWFrQ3syoZ5QUS7hm4i3oY+0/6W9ug5pCizkFA4gVHDugf+Jj4nDzwlWV3SvvC1D+oeNf+UCdUialctTVcHVP5De3ivxZXDLZV/QUex8/+yn7Ty8YhqJmpAKkPf8AuSdU+kX49bHKZTcZvY6OjyGHi1gAklgA5PAR+M9oY0zJ0xYsVkg8L+6R9x+2vb6QlWGll5ik94h+4Du2pj87x81KEBKT3q6aCpPKPL/m5/KzGd00wn2ndozSUpD+yac4KhNASpstPx5mM4eU5Cm5fS3GDKmjOP6UVJD1VvHNvmlenZc0ZyHf5R1r9GgU8AgjSpPj6wDDkAKWT3iXr4evpHLLJCbPc7+ySYU9VsTFMwFWCio8Gp9fKDplgAqf9PpWE5ynSTrXzIaBz8dQ9B4hortg3CA7yqVZz4CHu0qE3olh4QlJmB7VP1pDuPLkHZNDGm+o0RxE8lI6+/OC4CZlOY308rQKVLc1f5T9xHomMrl6n/cMF5gVUM7OmHuypIWhSbMAPI/iEBO+d/8ALwLxR7OnpzECym6XaKviYFiipCkk0vbUhgYUE4Z1PUFz9ooY5JLjgVeTEDfeJSUW2hS7Ot48MSeR8bQumY1RYw5LZaSk3sDys8IkUbUfSHCpvsqcyik2UHHMezFzAFORUulC49aR8wJlXFx9IrYWbmGZPzC43HD3ZoWQnRFkpWpId7p4/m3hDK1jMJgHdWGWnZQseEZKfiBh8wqOZt0NeVoEkgEhQ7qzXgYnWzoM5DkINAfkUdD7oYJ8Zu5N119C8Gmyczpbvszf1AfqSd2ifMWwZVUtQkVSftAR7CTpmHWJktRCkmhD+YEfddmf9T+7/Hkuq2ZBoeNaax+dImKQzlxobjooVEMKnJULA1bQ+n1GkXhnnh4H6Qj/AKnSzbDr6zJdOfeiP2x+3c6aMqCJSf7D3ixr3z8tNh1j5SZhnqO7xVx0tARhgzmYPTy1tF5fmzs1spIeGNSA9VKez+andhW5gaZaprlRZJZ9M2wH9v5hdK5aQcqSu2hSm1S+tefOsHlhRGZXdA0F6sKDT8Rz6XsypYSlSSzgF606bxPT3jwOg9BHuKkZjQdGfxO8PYfCFCcyu6dAdPzC1JBty8NUAcyNgPUxlaSVVZhbkI9XOCA3idhrCpxqiCwYcfKJku1XTHaU1hlB6Dr6mFJyDQC+0cJoC3YloakII76rk066+XnGs4kuJQK2FA4S/qY7GkOTVrJHKjxtZYgJsPw59YAiWVKANiWh62B8LLNzc/WASwDMYn2I3isRfLuw4CNdiyXVbrB4AMTJZWYWItzrAsIClXvpFvMC6S3Xj+YihOVakkVD9Wh+l4rzVJWHFCA44bxOnBg7WNetj1g2EWAr083HnG8ZJygkVTl8np4QpNHeps1OVR98RGZoBGca3Gx9v4wZXeH9ydeECZiXsfZEWkEChI0Mbws1i4odOceoRUj2YApLGAl0TmKS7PZWl6pIihiMIJiSQHOrevCusSOzcQlQyLsrXZWh5QxImrlLCVUIsdCD6AxFlG9tMxyTQQP0r47FrEUhhaT+ur0zUIVtmAsriIZmgTRQAK1Toen1ETkSFI+UlLXlk6f2nXlCN5MlS0mpVL4iqTyNvGPDhEkO8tW9cp16GO/e1DUMTYin4jMyTLUHMpj/AGmh5Q4Bf+00YTSwYsFJbxeNjs6X+ueln/qflo0T/wB1lPXNzdvN4ZlypDFg/Aki3FwDBQo/HkSx3V1tpWvD7aRvDK+Ie6klO5oCOA1FInSVJS4ShIOhcLNQWvrBVKmHUpGpN23O0KQ1HETRIFMmc6CrHd94nykqUcyyST7ubc4JJkoQ3eKlHg5PTSB4nGFAICWqKNV+O1IZh49ksVX0SLUt7MKFzT31jUmQpZzK0uo2D6BrmsGXh3okPwtT87wcSHh5eYgBgTrsNAOJgmJxZJKUigo/1gmIV8JHdAK1XWfQCFJE8khCWIPzK96ROt9VKJgUAPMXRAoBuTCczFZlOOQEb7RxedgPlFBtxPGAYVNe7feKn9geXhnKQbAVPmfIRe7MAyuWHDhEmWrLQaDxJh5CSWST3QKwsjjHamGYlQ9jXwiZiF5gVfqT9L/WLHxgRehDiJs2UO+3GKxKwthZtLaty2MVJS3S3QjnEbAEAsTRWkXcEMwsxZm3a0FGKYtIQcwHBQ4feOmSkrT3TW4c+IhmdIKqaO1/lNw/KFpHdOVq18RpyMMqBIS5JHht94DipdiKjQ+ohhZCV2LHj7rGzTM3VO/EcYNkmB9Ir4TFhacs0O1lC457wiEg1duEYCSkuCPr4QyUQVy/lIUkW4DgYoYftRKhlWB/y05EQjg8QhbBRynev1g87AMQXFqKFQffCJ/2ah8KWoXJ8DAD2YoMUFxzb1hT9xLOguOH12jIxkxFC/vneJ1Z4Z1EuYHzJBHIHx3g0qU47smWRoVZT76tCKe1lH5VqfZvwYyifNUS0xI4lh/9BofSislcxvnl8k14WS2kBxKzYqZuADckj6wjJluXVNUrcIfzAYQQYY6IW+6r9BApibiiHTKS5N1quY6ThbLmzNdN9gGqYZlYNTUlkE6qIAEalSAhRJIUrmwH3gpY36e5FrYDuJFRwSNW35wrNxiE0li11l67kb9YanhJSRmKnuEln/ESMQkqOVLCvygiu1dYUh0vmXOXq/E2eGcQyAEJtq1SYzPmZBlDP+pQ9BvzhByo0ikvV1LD2Yu4GSlCWABUbk6fdoV7GweZTH5hWtgN+MNY6dlOQVJuR7tCveHOMzVhJ3X5CMpCgXJ4s8LfECUlamclgI1h1qmAqJyg0A1O8GlfITCMsNqD/uAznTMAIoXHjHYVbKSRcljtekUO0cL8QJUKEW6e/KHb0IOJkkObEGKHZ2MIS5qB5QFUlTlJuNDGJUsy1uzg3F4pPinikv8AxEW1aMTUJmsoEZxpv+YXSr4ZcVlK5Fn+kLYrDlCiUFxccuESKexOGSoZmIpUNUcoSM4vlUHIsrcadYawfaJbdriCYuSFJzJI3KTDmyTpuUhwBxH22MYGFOo5PDKBms2bmO9wOhjJkKA7rhrj8aQyIrpDuCxqkhgqh0Nuu0ZMhCywLK4/SOHZ6k0UCx2+kAU5eOD1DE6gt5i4ijJmvY8nALecfOokJBcKbmWh+RiVIqWPFx9oVhqXxUuOeiAfSNYkJb+WV/8AEE+BEB/7okkZpfl+IMO1G+WV5/iM9U4xKWbhBljiEi27GkMjFFTnOD/i3rV/CNoxYUO8wbTM55gNSML7RQhyVuRoVewIMjnrJlzlWdKeJDnwc9XhbE9m5S6nUPBI8SXMYxv7STQCEBIHNz9olTe2lrDL72wanhFSWldbVkTUfKOtgI0pQNJOXMaZjbjePnlYsroQw4Qzh1gpKRRJPeUTfgILD3safhgpeTNn4jzMN4HCo+VNSNBc8TC8rs4qLJXwcfeKclEqQn5gpY0TqYVvNHIMrCKQjKCEg3a/jpEOe7lKbHUv5cIbxHbJUagXsLmNycHMW1GB3NWhTc9Fk+kzD9mqmqoQEpu+m3WLeHkgE07qaO1f98I0rAMkIl90CpO5+se42YUICaDQDlvD+Wy0+YzfKfHrWKmFxgKQ/Ecjp4xNxEvKW0oR4U6RmQrR2Jttu0VZsTh3Ez0uy2ChZQDuOMDOIRZQ6wGYQD3w4UKEQIyCl09UncQ5CtOLwxKCZZBGoEa7PmpUMh+7faFMPOyKCkHvbeo4w5PUArMEkPUgDeEHTezACworyPL7R2EWU0uLNYg7QfDz/iDZrH6QzMlZhVLnfX8w/ICy8NKWPlCVbbcQ0JTpak/OHTosXbZ/vFFEgvUBhrt1gxT/AMToee+kTvRIqsOFC4fQv5c49VhpgHzHk/3tDuJwZd8qToWsePAwrMwp0AA2eKl2QCXDv6e3gX7zX5XO/wDowRMhxQq4jTxMalyUi5UOQvDG3oxSgKAvwP2jCsdMFQSncuX849KMwZBPh9o6XgK/OyuIDQAFWNmG6jXzjAnEllecP/8AaHH8xL7R7/2kgUyqO5fyTrANF5WCc6N/UTQdYZGFSBVSeZc+UaX2UtTZlFuAFOkHwnZOU5jbc/aJtkXoFXZJU2RRIIuQwg+H7JSnUTFbCw8IookSQCK8XcP74QZakpHc7vG0TcqrGR6lpKf4hAOiAPKmkScXjFTSAKHQBobkJzGneJuo+sPYQyZRp3lcLA89+EH9lSnZnZOTvqF6uS/rWG52OSjnqW9I7G4nMaqbg1vG5iNicRLU4JL7vETG5Xp70YndtISaDMfLgz/SJs3HGYvMo02EKzVh+6HO8dLWE6CNJjIm03j/AOUOR/8AqEJdhz+kdHRQen5U8zDGK/liOjoaaTnfMOf0iz//ADl9Y6Og/Sp4FgLr5xSkXjyOgzTDGnSB7dfWOjoxp14qyuUIzNI6OjTHxICvnPKAybnnHR0URrs+/U+se9p6+946OgUnTv5h5fSGey/nPKOjoVOKUjX/ACEWV26R0dHPn61+ieK+YQHE/p5/WOjo1Z/bMr+WrrC3ZX6P8lekdHRUGQPaF084kTfnPvWPY6CEYwHzdIXX/NMdHQxX/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7172" name="Picture 4" descr="http://2.bp.blogspot.com/-EofsgIWimAQ/UO4SYCNAn8I/AAAAAAAABgU/TnSrLjOD2gk/s1600/hole.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336745" y="2682311"/>
            <a:ext cx="2304256" cy="231742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396871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RING!</a:t>
            </a:r>
            <a:endParaRPr lang="en-GB" dirty="0"/>
          </a:p>
        </p:txBody>
      </p:sp>
      <p:sp>
        <p:nvSpPr>
          <p:cNvPr id="3" name="Content Placeholder 2"/>
          <p:cNvSpPr>
            <a:spLocks noGrp="1"/>
          </p:cNvSpPr>
          <p:nvPr>
            <p:ph idx="1"/>
          </p:nvPr>
        </p:nvSpPr>
        <p:spPr/>
        <p:txBody>
          <a:bodyPr>
            <a:normAutofit/>
          </a:bodyPr>
          <a:lstStyle/>
          <a:p>
            <a:r>
              <a:rPr lang="en-GB" sz="3200" dirty="0" smtClean="0"/>
              <a:t>Finally after we drilled the hole we </a:t>
            </a:r>
            <a:r>
              <a:rPr lang="en-GB" sz="3200" smtClean="0"/>
              <a:t>put the ring </a:t>
            </a:r>
            <a:r>
              <a:rPr lang="en-GB" sz="3200" dirty="0" smtClean="0"/>
              <a:t>onto it. This is so you can attach your keys to the key fob!</a:t>
            </a:r>
          </a:p>
          <a:p>
            <a:r>
              <a:rPr lang="en-GB" sz="3200" dirty="0" smtClean="0"/>
              <a:t>I am sure Sarah </a:t>
            </a:r>
          </a:p>
          <a:p>
            <a:r>
              <a:rPr lang="en-GB" sz="3200" dirty="0" smtClean="0"/>
              <a:t>will like it. </a:t>
            </a:r>
            <a:endParaRPr lang="en-GB" sz="3200" dirty="0"/>
          </a:p>
        </p:txBody>
      </p:sp>
      <p:sp>
        <p:nvSpPr>
          <p:cNvPr id="4" name="AutoShape 2" descr="data:image/jpeg;base64,/9j/4AAQSkZJRgABAQAAAQABAAD/2wCEAAkGBhAQEBQQEBQQDRASFA8QDxUREBAPDw8QFBAVFhQQFBUXHiYeFxovGRISHy8gIycqLC4sFR4xNTAqNSYrLSkBCQoKDgwOFw8PFCkcHBwpKSkpKSkpKSkpKSkpKSwpKSkpKSkpKSksKSksKSksKSwsKSkpKSkpKSksKSwpKSkpKf/AABEIAJ8A8AMBIgACEQEDEQH/xAAbAAEAAgMBAQAAAAAAAAAAAAAAAwUBBAYCB//EAD8QAAIBAgMFBAYGCAcAAAAAAAABAgMRBCExBRJBUXEGE2GBFCIyUpGhQmJyscHRFRcjQ4KSovAHJDNzk+Hx/8QAFwEBAQEBAAAAAAAAAAAAAAAAAAECA//EABwRAQEBAQEAAwEAAAAAAAAAAAABEQISITFhQv/aAAwDAQACEQMRAD8A+4gAAAAAAAAAAAAAAAAAADXq4pLJZv5IrMXtaMfad/DgTRcSrRXFHn0iPP5M5att+p+7o1JrnZQj/NNxXwIP0vinmqVO3jiKafyi/vM+h2Krx5r7iS5x9PbNde1Rlb6jhV+UXf5Ei7SXe7Tyms5Rd1NfwuzHodYCq2btuNT1Zrcn/TLoWpqXQABQAAAAAAAAAAAAAAAAAAAAAAAANLFYrWKytq/wJcbiNyDfF5Lqc9VqubUFo/a6GeqJp15VHuwyjz4vwXgbmE2IlnLJ/wBXx4f3mbeAwagk3r9xticiGngacc1FX5tXfxZNYyDQjqYaEvajGXVJmrjNi0asd2cb2zi02pwfOMtV5G8Bg5GrsqpSnu1L1KazU0rSkr+zJab3j9xe4PHKyzvHhzRvzppqz0KHE0O5n9SXyMZg6BA08BiL+q+Ga6G4bgAAAAAAAAAAAAAAAAAAAAAAAApNv17OMfBv4v8A6INg0N6bk87ZkXaWP7VfZyN7s1H1JdUc/wChcgA6AAAAAAGptPDqdNrildeRtmJaCjndm4uzjfVO34HRnERm4zVtL/idsjHNGQAbAAAAAAAAAAAAAAAAAAAAABRdpKPsS6ox2crWcoc9PL/1/AtdoYbvKbjx1XU5mhUdOd9LanO/F1XXgiw2IU4qS8+pKdEAAAAAAhxVTdhJ+DJil21i979nHTWX5EtwU9CjvSiubX3nYootjYW8996LQvjPEAAGwAAAAAAAAAAAAAAAAAAAAACm2vs277yK+0vxLkEs0crhMZKk7rOL1TL2jtSnKN72a1T1Icfsjezh6suX0WU8L07upCUHeEFdKz3m22nxVosx8xW1VxmIk51KecKd7JyUFNrW11p1LDYO2I4uhGtFNXyafCS1RxvZypiZ0XUq1ZunVUt2laO7GEr6u17u5d7HmsLSVGjG1ON91Sk5NX8bCdDqDzKaWuRRy2xUfJeVzSxOOu7VJZvSPF9IrNlvcRaY3a30afm/yK/D0HN2Weeb4nvCYKc3o4rjz8+ReYXCKCy1/vQmW/Y94agoRsSgHQAAAAAAAAAAAAAAAAAAAAAAAADDYnKyu9CurV3LwXBfmS3BtzxkFxv0Oc7VbQTjBq63atO97O8Ztwv0vJfEsmjR2ts9VabV9x2ye53iT+tD6UdLoxeqrhO0NbCRq93R3sHXdk3DESVKLfCdop/Bk2G2FthStUqyjT96nOFZ/Cdm/iXUNiPHKl6VLuoUpSniKKSiq9VP1ZJNKai9bPmdJhqTjCMXnuxjH4JIiKbZ3ZVTsq2KxU37st6hfpu2v8WdJs/s/QoK1OKV9Xxl1er8yHQ2aOMss8180alg3oxSyWSMmEzJsAAAAAAAAAAAAAAAAAAAAFwAIKmLivHoQSx74JLqTYN4Fd6ZPn8h6VLmT1BNjamkfN/gaZmUm9czBm3QFjFxcgd2r3sr8+JkwmZAw0ZSsABvYOpdW5adDZK3DztJFimdOfoZABQAAAAAAAAAAAAAAAANDGV7vdWi18XyN2pOyb5K5Uoz1QsZPLfl5lTTx1fE54bco0OFapB1JVV71GndLd+tLXgmszAuLmLlX+hZ2zxWMlLnv0I26RVOxh+k0M3L02ktfUUMVFcWt31anSyfK+gFqCPD4iNSKnBqcZK8Ws00ewBhhsxcD0jNzyjxVrRinKTUYxTcm3ZRS1bYEpkqnTxGIV1KWDpPS0U8TJc3vK1PpZvnbQ8R7NxWca+MjL3vSN/+mScfkBb3JKVaUdH5cCpjWq0P9eSq0tO9UdyUP92OlvrK3ilqWJRa0aqkrrz8HyJCvwNT1rc181/fyLA3LoAAoAAAAAAAAAAAAAIMdK1OT4JNvJvJa6FHT2th5ezVoy6Vab/E6Jo0amwcNKW9KjSk3reETNmim2nFVlCjdOFWTVS0taUYuU1dc7KP8RYfJaK2StyPdbZGHop1KdOnScU7uEVH1eN7HhMzZgMwZZFVqxinKTUYpNybaSSWrbINSilSqTjdRhO1WKeSjNtqol19V9W+ZsyxEV9KPxRVYTY0NqJ1a6msPF2wyTlTnJ6SrNrO2iS8Lm3+rfBWs/SJda8yzlU3plP34fzRHplP34fzI1v1YbP92t/zTPUf8NNn+5UfWtU/MvlG3DExekovlZohmlOSjk1FqcldPNeymuuf8J6p/wCH+BjlGNWK5KvVt95XbT2NT2dKOJo94qDap4pSnKokv3dW7u1Z3T+0LyLy4IKOIjNKUWpJ6NNNPpYluZHpq+ufBrg/A0HiaeHp2qTjThB7sXOSXq5bsc9XZ28ifF4yFODnN2Sz8X4Lmyp2b2V9NisTip1FKbk6cItKNKH0VFta+PEqyLDYu3KVeso0m5ZSk3uyUbLLV9Tpir2N2coYS/dKV5auUt5/EtDcmF/AAFQAAAAAAAAAAAAAAABho5/HYCvQvLDx9IpZvunJRqU/CnJ5NfVenBnQixLNHC4rtbKCs8JjnP3fR5/elY1cHs/HbSn/AJmlLBYWLTUJb0Z1ftXz4cl56n0QWJ5XUdCioRUYpKMUkkskkiQA0gAABFisNGpCVOaUoTTjJPRp6olAHyfa3Z7aGzpt4PvatB5+ou9t9qCz80a1Dtpj5R3e7bqaJRw9RvTij7CYsTB8/wBg9mcVipxrY5zjCOapy9RtvhufRXO+fQ+gRikrLJLJckhYyJMW3QAFQAAAAAAAB//Z"/>
          <p:cNvSpPr>
            <a:spLocks noChangeAspect="1" noChangeArrowheads="1"/>
          </p:cNvSpPr>
          <p:nvPr/>
        </p:nvSpPr>
        <p:spPr bwMode="auto">
          <a:xfrm>
            <a:off x="-1980728" y="1268760"/>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4" descr="data:image/jpeg;base64,/9j/4AAQSkZJRgABAQAAAQABAAD/2wCEAAkGBhAQEBQQEBQQDRASFA8QDxUREBAPDw8QFBAVFhQQFBUXHiYeFxovGRISHy8gIycqLC4sFR4xNTAqNSYrLSkBCQoKDgwOFw8PFCkcHBwpKSkpKSkpKSkpKSkpKSwpKSkpKSkpKSksKSksKSksKSwsKSkpKSkpKSksKSwpKSkpKf/AABEIAJ8A8AMBIgACEQEDEQH/xAAbAAEAAgMBAQAAAAAAAAAAAAAAAwUBBAYCB//EAD8QAAIBAgMFBAYGCAcAAAAAAAABAgMRBCExBRJBUXEGE2GBFCIyUpGhQmJyscHRFRcjQ4KSovAHJDNzk+Hx/8QAFwEBAQEBAAAAAAAAAAAAAAAAAAECA//EABwRAQEBAQEAAwEAAAAAAAAAAAABEQISITFhQv/aAAwDAQACEQMRAD8A+4gAAAAAAAAAAAAAAAAAADXq4pLJZv5IrMXtaMfad/DgTRcSrRXFHn0iPP5M5att+p+7o1JrnZQj/NNxXwIP0vinmqVO3jiKafyi/vM+h2Krx5r7iS5x9PbNde1Rlb6jhV+UXf5Ei7SXe7Tyms5Rd1NfwuzHodYCq2btuNT1Zrcn/TLoWpqXQABQAAAAAAAAAAAAAAAAAAAAAAAANLFYrWKytq/wJcbiNyDfF5Lqc9VqubUFo/a6GeqJp15VHuwyjz4vwXgbmE2IlnLJ/wBXx4f3mbeAwagk3r9xticiGngacc1FX5tXfxZNYyDQjqYaEvajGXVJmrjNi0asd2cb2zi02pwfOMtV5G8Bg5GrsqpSnu1L1KazU0rSkr+zJab3j9xe4PHKyzvHhzRvzppqz0KHE0O5n9SXyMZg6BA08BiL+q+Ga6G4bgAAAAAAAAAAAAAAAAAAAAAAAApNv17OMfBv4v8A6INg0N6bk87ZkXaWP7VfZyN7s1H1JdUc/wChcgA6AAAAAAGptPDqdNrildeRtmJaCjndm4uzjfVO34HRnERm4zVtL/idsjHNGQAbAAAAAAAAAAAAAAAAAAAAABRdpKPsS6ox2crWcoc9PL/1/AtdoYbvKbjx1XU5mhUdOd9LanO/F1XXgiw2IU4qS8+pKdEAAAAAAhxVTdhJ+DJil21i979nHTWX5EtwU9CjvSiubX3nYootjYW8996LQvjPEAAGwAAAAAAAAAAAAAAAAAAAAACm2vs277yK+0vxLkEs0crhMZKk7rOL1TL2jtSnKN72a1T1Icfsjezh6suX0WU8L07upCUHeEFdKz3m22nxVosx8xW1VxmIk51KecKd7JyUFNrW11p1LDYO2I4uhGtFNXyafCS1RxvZypiZ0XUq1ZunVUt2laO7GEr6u17u5d7HmsLSVGjG1ON91Sk5NX8bCdDqDzKaWuRRy2xUfJeVzSxOOu7VJZvSPF9IrNlvcRaY3a30afm/yK/D0HN2Weeb4nvCYKc3o4rjz8+ReYXCKCy1/vQmW/Y94agoRsSgHQAAAAAAAAAAAAAAAAAAAAAAAADDYnKyu9CurV3LwXBfmS3BtzxkFxv0Oc7VbQTjBq63atO97O8Ztwv0vJfEsmjR2ts9VabV9x2ye53iT+tD6UdLoxeqrhO0NbCRq93R3sHXdk3DESVKLfCdop/Bk2G2FthStUqyjT96nOFZ/Cdm/iXUNiPHKl6VLuoUpSniKKSiq9VP1ZJNKai9bPmdJhqTjCMXnuxjH4JIiKbZ3ZVTsq2KxU37st6hfpu2v8WdJs/s/QoK1OKV9Xxl1er8yHQ2aOMss8180alg3oxSyWSMmEzJsAAAAAAAAAAAAAAAAAAAAFwAIKmLivHoQSx74JLqTYN4Fd6ZPn8h6VLmT1BNjamkfN/gaZmUm9czBm3QFjFxcgd2r3sr8+JkwmZAw0ZSsABvYOpdW5adDZK3DztJFimdOfoZABQAAAAAAAAAAAAAAAANDGV7vdWi18XyN2pOyb5K5Uoz1QsZPLfl5lTTx1fE54bco0OFapB1JVV71GndLd+tLXgmszAuLmLlX+hZ2zxWMlLnv0I26RVOxh+k0M3L02ktfUUMVFcWt31anSyfK+gFqCPD4iNSKnBqcZK8Ws00ewBhhsxcD0jNzyjxVrRinKTUYxTcm3ZRS1bYEpkqnTxGIV1KWDpPS0U8TJc3vK1PpZvnbQ8R7NxWca+MjL3vSN/+mScfkBb3JKVaUdH5cCpjWq0P9eSq0tO9UdyUP92OlvrK3ilqWJRa0aqkrrz8HyJCvwNT1rc181/fyLA3LoAAoAAAAAAAAAAAAAIMdK1OT4JNvJvJa6FHT2th5ezVoy6Vab/E6Jo0amwcNKW9KjSk3reETNmim2nFVlCjdOFWTVS0taUYuU1dc7KP8RYfJaK2StyPdbZGHop1KdOnScU7uEVH1eN7HhMzZgMwZZFVqxinKTUYpNybaSSWrbINSilSqTjdRhO1WKeSjNtqol19V9W+ZsyxEV9KPxRVYTY0NqJ1a6msPF2wyTlTnJ6SrNrO2iS8Lm3+rfBWs/SJda8yzlU3plP34fzRHplP34fzI1v1YbP92t/zTPUf8NNn+5UfWtU/MvlG3DExekovlZohmlOSjk1FqcldPNeymuuf8J6p/wCH+BjlGNWK5KvVt95XbT2NT2dKOJo94qDap4pSnKokv3dW7u1Z3T+0LyLy4IKOIjNKUWpJ6NNNPpYluZHpq+ufBrg/A0HiaeHp2qTjThB7sXOSXq5bsc9XZ28ifF4yFODnN2Sz8X4Lmyp2b2V9NisTip1FKbk6cItKNKH0VFta+PEqyLDYu3KVeso0m5ZSk3uyUbLLV9Tpir2N2coYS/dKV5auUt5/EtDcmF/AAFQAAAAAAAAAAAAAAABho5/HYCvQvLDx9IpZvunJRqU/CnJ5NfVenBnQixLNHC4rtbKCs8JjnP3fR5/elY1cHs/HbSn/AJmlLBYWLTUJb0Z1ftXz4cl56n0QWJ5XUdCioRUYpKMUkkskkiQA0gAABFisNGpCVOaUoTTjJPRp6olAHyfa3Z7aGzpt4PvatB5+ou9t9qCz80a1Dtpj5R3e7bqaJRw9RvTij7CYsTB8/wBg9mcVipxrY5zjCOapy9RtvhufRXO+fQ+gRikrLJLJckhYyJMW3QAFQAAAAAAAB//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6" descr="data:image/jpeg;base64,/9j/4AAQSkZJRgABAQAAAQABAAD/2wCEAAkGBhAQEBQQEBQQDRASFA8QDxUREBAPDw8QFBAVFhQQFBUXHiYeFxovGRISHy8gIycqLC4sFR4xNTAqNSYrLSkBCQoKDgwOFw8PFCkcHBwpKSkpKSkpKSkpKSkpKSwpKSkpKSkpKSksKSksKSksKSwsKSkpKSkpKSksKSwpKSkpKf/AABEIAJ8A8AMBIgACEQEDEQH/xAAbAAEAAgMBAQAAAAAAAAAAAAAAAwUBBAYCB//EAD8QAAIBAgMFBAYGCAcAAAAAAAABAgMRBCExBRJBUXEGE2GBFCIyUpGhQmJyscHRFRcjQ4KSovAHJDNzk+Hx/8QAFwEBAQEBAAAAAAAAAAAAAAAAAAECA//EABwRAQEBAQEAAwEAAAAAAAAAAAABEQISITFhQv/aAAwDAQACEQMRAD8A+4gAAAAAAAAAAAAAAAAAADXq4pLJZv5IrMXtaMfad/DgTRcSrRXFHn0iPP5M5att+p+7o1JrnZQj/NNxXwIP0vinmqVO3jiKafyi/vM+h2Krx5r7iS5x9PbNde1Rlb6jhV+UXf5Ei7SXe7Tyms5Rd1NfwuzHodYCq2btuNT1Zrcn/TLoWpqXQABQAAAAAAAAAAAAAAAAAAAAAAAANLFYrWKytq/wJcbiNyDfF5Lqc9VqubUFo/a6GeqJp15VHuwyjz4vwXgbmE2IlnLJ/wBXx4f3mbeAwagk3r9xticiGngacc1FX5tXfxZNYyDQjqYaEvajGXVJmrjNi0asd2cb2zi02pwfOMtV5G8Bg5GrsqpSnu1L1KazU0rSkr+zJab3j9xe4PHKyzvHhzRvzppqz0KHE0O5n9SXyMZg6BA08BiL+q+Ga6G4bgAAAAAAAAAAAAAAAAAAAAAAAApNv17OMfBv4v8A6INg0N6bk87ZkXaWP7VfZyN7s1H1JdUc/wChcgA6AAAAAAGptPDqdNrildeRtmJaCjndm4uzjfVO34HRnERm4zVtL/idsjHNGQAbAAAAAAAAAAAAAAAAAAAAABRdpKPsS6ox2crWcoc9PL/1/AtdoYbvKbjx1XU5mhUdOd9LanO/F1XXgiw2IU4qS8+pKdEAAAAAAhxVTdhJ+DJil21i979nHTWX5EtwU9CjvSiubX3nYootjYW8996LQvjPEAAGwAAAAAAAAAAAAAAAAAAAAACm2vs277yK+0vxLkEs0crhMZKk7rOL1TL2jtSnKN72a1T1Icfsjezh6suX0WU8L07upCUHeEFdKz3m22nxVosx8xW1VxmIk51KecKd7JyUFNrW11p1LDYO2I4uhGtFNXyafCS1RxvZypiZ0XUq1ZunVUt2laO7GEr6u17u5d7HmsLSVGjG1ON91Sk5NX8bCdDqDzKaWuRRy2xUfJeVzSxOOu7VJZvSPF9IrNlvcRaY3a30afm/yK/D0HN2Weeb4nvCYKc3o4rjz8+ReYXCKCy1/vQmW/Y94agoRsSgHQAAAAAAAAAAAAAAAAAAAAAAAADDYnKyu9CurV3LwXBfmS3BtzxkFxv0Oc7VbQTjBq63atO97O8Ztwv0vJfEsmjR2ts9VabV9x2ye53iT+tD6UdLoxeqrhO0NbCRq93R3sHXdk3DESVKLfCdop/Bk2G2FthStUqyjT96nOFZ/Cdm/iXUNiPHKl6VLuoUpSniKKSiq9VP1ZJNKai9bPmdJhqTjCMXnuxjH4JIiKbZ3ZVTsq2KxU37st6hfpu2v8WdJs/s/QoK1OKV9Xxl1er8yHQ2aOMss8180alg3oxSyWSMmEzJsAAAAAAAAAAAAAAAAAAAAFwAIKmLivHoQSx74JLqTYN4Fd6ZPn8h6VLmT1BNjamkfN/gaZmUm9czBm3QFjFxcgd2r3sr8+JkwmZAw0ZSsABvYOpdW5adDZK3DztJFimdOfoZABQAAAAAAAAAAAAAAAANDGV7vdWi18XyN2pOyb5K5Uoz1QsZPLfl5lTTx1fE54bco0OFapB1JVV71GndLd+tLXgmszAuLmLlX+hZ2zxWMlLnv0I26RVOxh+k0M3L02ktfUUMVFcWt31anSyfK+gFqCPD4iNSKnBqcZK8Ws00ewBhhsxcD0jNzyjxVrRinKTUYxTcm3ZRS1bYEpkqnTxGIV1KWDpPS0U8TJc3vK1PpZvnbQ8R7NxWca+MjL3vSN/+mScfkBb3JKVaUdH5cCpjWq0P9eSq0tO9UdyUP92OlvrK3ilqWJRa0aqkrrz8HyJCvwNT1rc181/fyLA3LoAAoAAAAAAAAAAAAAIMdK1OT4JNvJvJa6FHT2th5ezVoy6Vab/E6Jo0amwcNKW9KjSk3reETNmim2nFVlCjdOFWTVS0taUYuU1dc7KP8RYfJaK2StyPdbZGHop1KdOnScU7uEVH1eN7HhMzZgMwZZFVqxinKTUYpNybaSSWrbINSilSqTjdRhO1WKeSjNtqol19V9W+ZsyxEV9KPxRVYTY0NqJ1a6msPF2wyTlTnJ6SrNrO2iS8Lm3+rfBWs/SJda8yzlU3plP34fzRHplP34fzI1v1YbP92t/zTPUf8NNn+5UfWtU/MvlG3DExekovlZohmlOSjk1FqcldPNeymuuf8J6p/wCH+BjlGNWK5KvVt95XbT2NT2dKOJo94qDap4pSnKokv3dW7u1Z3T+0LyLy4IKOIjNKUWpJ6NNNPpYluZHpq+ufBrg/A0HiaeHp2qTjThB7sXOSXq5bsc9XZ28ifF4yFODnN2Sz8X4Lmyp2b2V9NisTip1FKbk6cItKNKH0VFta+PEqyLDYu3KVeso0m5ZSk3uyUbLLV9Tpir2N2coYS/dKV5auUt5/EtDcmF/AAFQAAAAAAAAAAAAAAABho5/HYCvQvLDx9IpZvunJRqU/CnJ5NfVenBnQixLNHC4rtbKCs8JjnP3fR5/elY1cHs/HbSn/AJmlLBYWLTUJb0Z1ftXz4cl56n0QWJ5XUdCioRUYpKMUkkskkiQA0gAABFisNGpCVOaUoTTjJPRp6olAHyfa3Z7aGzpt4PvatB5+ou9t9qCz80a1Dtpj5R3e7bqaJRw9RvTij7CYsTB8/wBg9mcVipxrY5zjCOapy9RtvhufRXO+fQ+gRikrLJLJckhYyJMW3QAFQAAAAAAAB//Z"/>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8200" name="Picture 8" descr="http://i.ebayimg.com/t/STERLING-SILVER-CAR-SHAPED-KEYRING-KEY-RING-KEY-FOB-BNIB-/00/s/MzI5WDQ5NA==/$T2eC16Z,!)sE9swm,1iBBQuKFydIhQ~~60_35.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364088" y="2204864"/>
            <a:ext cx="3553424" cy="236894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0608130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85</TotalTime>
  <Words>298</Words>
  <Application>Microsoft Office PowerPoint</Application>
  <PresentationFormat>On-screen Show (4:3)</PresentationFormat>
  <Paragraphs>27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Angles</vt:lpstr>
      <vt:lpstr>My Key Fob</vt:lpstr>
      <vt:lpstr>THE SHAPE!</vt:lpstr>
      <vt:lpstr>STARTING THE KEY FOB!</vt:lpstr>
      <vt:lpstr>PRODUCTION OF THE KEY FOB!</vt:lpstr>
      <vt:lpstr>PRODUCTION OF THE KEY FOB!</vt:lpstr>
      <vt:lpstr>PRODUTION OF THE KEY FOB!</vt:lpstr>
      <vt:lpstr>FINAL TOUCHES!</vt:lpstr>
      <vt:lpstr>THE HOLE!</vt:lpstr>
      <vt:lpstr>THE RING!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Key Fob</dc:title>
  <dc:creator>Vicky</dc:creator>
  <cp:lastModifiedBy>bbiggart</cp:lastModifiedBy>
  <cp:revision>8</cp:revision>
  <dcterms:created xsi:type="dcterms:W3CDTF">2014-02-05T19:39:00Z</dcterms:created>
  <dcterms:modified xsi:type="dcterms:W3CDTF">2014-02-18T08:48:00Z</dcterms:modified>
</cp:coreProperties>
</file>