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9482B-98F5-47B7-BD0C-674EF3C198F3}" type="datetimeFigureOut">
              <a:rPr lang="en-GB" smtClean="0"/>
              <a:pPr/>
              <a:t>13/02/2014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F62AF-9EB9-46D0-8F27-E73CA2FD86D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62AF-9EB9-46D0-8F27-E73CA2FD86D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62AF-9EB9-46D0-8F27-E73CA2FD86D8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62AF-9EB9-46D0-8F27-E73CA2FD86D8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62AF-9EB9-46D0-8F27-E73CA2FD86D8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62AF-9EB9-46D0-8F27-E73CA2FD86D8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62AF-9EB9-46D0-8F27-E73CA2FD86D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62AF-9EB9-46D0-8F27-E73CA2FD86D8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62AF-9EB9-46D0-8F27-E73CA2FD86D8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62AF-9EB9-46D0-8F27-E73CA2FD86D8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62AF-9EB9-46D0-8F27-E73CA2FD86D8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62AF-9EB9-46D0-8F27-E73CA2FD86D8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62AF-9EB9-46D0-8F27-E73CA2FD86D8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D698-73C9-47D7-BEA8-A09178F0F048}" type="datetimeFigureOut">
              <a:rPr lang="en-GB" smtClean="0"/>
              <a:pPr/>
              <a:t>13/02/2014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756C-6877-4C8B-AB8D-06BC2B98D61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D698-73C9-47D7-BEA8-A09178F0F048}" type="datetimeFigureOut">
              <a:rPr lang="en-GB" smtClean="0"/>
              <a:pPr/>
              <a:t>13/02/2014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756C-6877-4C8B-AB8D-06BC2B98D6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D698-73C9-47D7-BEA8-A09178F0F048}" type="datetimeFigureOut">
              <a:rPr lang="en-GB" smtClean="0"/>
              <a:pPr/>
              <a:t>13/02/2014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756C-6877-4C8B-AB8D-06BC2B98D6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D698-73C9-47D7-BEA8-A09178F0F048}" type="datetimeFigureOut">
              <a:rPr lang="en-GB" smtClean="0"/>
              <a:pPr/>
              <a:t>13/02/2014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756C-6877-4C8B-AB8D-06BC2B98D6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D698-73C9-47D7-BEA8-A09178F0F048}" type="datetimeFigureOut">
              <a:rPr lang="en-GB" smtClean="0"/>
              <a:pPr/>
              <a:t>13/02/2014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70D756C-6877-4C8B-AB8D-06BC2B98D6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D698-73C9-47D7-BEA8-A09178F0F048}" type="datetimeFigureOut">
              <a:rPr lang="en-GB" smtClean="0"/>
              <a:pPr/>
              <a:t>13/02/2014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756C-6877-4C8B-AB8D-06BC2B98D6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D698-73C9-47D7-BEA8-A09178F0F048}" type="datetimeFigureOut">
              <a:rPr lang="en-GB" smtClean="0"/>
              <a:pPr/>
              <a:t>13/02/2014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756C-6877-4C8B-AB8D-06BC2B98D6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D698-73C9-47D7-BEA8-A09178F0F048}" type="datetimeFigureOut">
              <a:rPr lang="en-GB" smtClean="0"/>
              <a:pPr/>
              <a:t>13/02/2014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756C-6877-4C8B-AB8D-06BC2B98D6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D698-73C9-47D7-BEA8-A09178F0F048}" type="datetimeFigureOut">
              <a:rPr lang="en-GB" smtClean="0"/>
              <a:pPr/>
              <a:t>13/02/2014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756C-6877-4C8B-AB8D-06BC2B98D6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D698-73C9-47D7-BEA8-A09178F0F048}" type="datetimeFigureOut">
              <a:rPr lang="en-GB" smtClean="0"/>
              <a:pPr/>
              <a:t>13/02/2014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756C-6877-4C8B-AB8D-06BC2B98D6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D698-73C9-47D7-BEA8-A09178F0F048}" type="datetimeFigureOut">
              <a:rPr lang="en-GB" smtClean="0"/>
              <a:pPr/>
              <a:t>13/02/2014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756C-6877-4C8B-AB8D-06BC2B98D6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A0D698-73C9-47D7-BEA8-A09178F0F048}" type="datetimeFigureOut">
              <a:rPr lang="en-GB" smtClean="0"/>
              <a:pPr/>
              <a:t>13/02/2014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0D756C-6877-4C8B-AB8D-06BC2B98D61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229600" cy="1828800"/>
          </a:xfrm>
        </p:spPr>
        <p:txBody>
          <a:bodyPr/>
          <a:lstStyle/>
          <a:p>
            <a:r>
              <a:rPr lang="en-GB" dirty="0" smtClean="0"/>
              <a:t>Key fob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rial Black" pitchFamily="34" charset="0"/>
              </a:rPr>
              <a:t>KIRSTY WEIGHILL</a:t>
            </a:r>
            <a:endParaRPr lang="en-GB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074" name="AutoShape 2" descr="data:image/jpeg;base64,/9j/4AAQSkZJRgABAQAAAQABAAD/2wCEAAkGBhQSEBQUEhQUFBUUGBsXFRUUFBQUFxcVGBobGBcXFBUXHCYeFxojHBoUHy8gJCcpLCwsFx4xNTAqNSYsLCkBCQoKDgwOFw8PFzAcHBwpKSwpKTUpLCkpKSwpKSkpKSksLCkpLywpLCwpKSkpKSkpNSwtKiopKSwsMSw1KSktKf/AABEIAMMBAwMBIgACEQEDEQH/xAAaAAADAAMBAAAAAAAAAAAAAAAAAQIDBAYF/8QAQRAAAQIDAwkGBAQFAwUBAAAAAQACAxEhEjFBBAVRYXGBscHwBiIyQpHREyNSoTNiguEUFRZyspKi8SRDRFPCNP/EABgBAQEBAQEAAAAAAAAAAAAAAAABAwIE/8QAIxEBAAEEAQQCAwAAAAAAAAAAAAECERIxUQMhIvBhkUFSof/aAAwDAQACEQMRAD8A4bLIwY0OcZCegms5i5SzPcGyO8ZycPA7HdqCw9oKwJ/mE/QD/wCVz4bRYxTeG81TEurd2ghWmkONBI912DyR9pLWhZ4gh7TaMg8HwuuBGravAI63oDa7+auEJnLtP6jgWnd4yJBHcdp2LGO0MAGjjfPwO0u1awuVlVDW9b1zhC5y6qH2igzaXOJkSfC/FoHuobn+BTvG8T7jvzTw1hcw1l3WCkN69Uwgzl1j+0OTyAmbj5HaTqUxu0EAg950yT5HUBAxlqPquVIQW9eiYQZy61/aGAWStHzeR2NdCyQ+00C00zd4SD3HXndVcgRTrQhouTCDOXV5N2ggACbnTDifA7Vq2qmdo4E6udKRHgdpp6LkmtpvRZ5phBnLr29poAvc7yeR2FqeGsJntLAvDnXO8jsTNce4db0y3mmEGcuihZ+g/ADS42pT8Lr7U9Cyx+0MEh3eMzI+B2BGrauShDublcRt6uEJnLqj2hg2z3jIg+R31NOjaoGf4P1Hxz8DvqJ0LmJVSs03phC5y60doYEx3jd9DtepYHZ+gkt7xoD5HbsFzYHBSQmEGcupb2ggyb3jMWvI7EuOjX91jyjPsEzAcZSF7XYSOjauaAoN6TwmEGcuoGfoMiJmol4Xa9WtP+oYM52jeJ9x2BXLyRLiphBnLpf59BJvNXA+F10zPBbMPtJAtGpkWtHgdhPVrXINVtbVMIM5dB/PYNt5tHV3HXS2URBz7BGJl/a72XNOHiRJXCEzl0Rz9Cs+I3S8LtepZskztDfNjXG0ZS7rhQX1IXKEUW9mP8ZuwpNEWWK5u6ZzASb7zxQqA2IWV2jzM+gDJyB9Tf8AH3mufYOty6LPw+R+ptf9X7LnWYbltTplXtUuutiR8W/riq669VLrxu+8l04Zj16qWmqZxUjr1UVbTUbeSQHXqmDXfyKmaBzoEnIn16ImgoeybcN6QPJAN29A23byno3pAcU53bSgk3buYV/up8u72QDTegxQ/Bu5q3XHYoycd1XhuVDlXrUpNw2pnBIc+agoDgsbxcr9lLsEAy4bCpiFUy4bEOv60qhgX9aEhz5KgFOjaVAmrIDUrG3DasjcdqDA+8pgKYl5VqolwotzM34w2Faj7lu5k/HGw8FJ0sbdOzmdGlCG7D1vQsHoeZ2hPyiPzD/I+656EV0PaI/KOtw+8vZc6xbUaY17Xy9wpcKjdxKHY7OITff1pXTlkJvSl3imevshxr1qUAefulPiqPMJS63oED16I64IQgYuGwJtuG9Eu6NiPdAB1+1Aw2+6BzQRdtQPD1QOan91U7tyDHAuTZciHcNnNDevUoFK5GB280xhs5JEX7eYQViEnKnXhQ+7rSgIfXqjHrQhmG5IGoQVPr1RiExh11elKu5BIw2rI3HrBYm9ehWVmKDA+/engUEXoIoqhPW7mY/OGwrSet/MYnGGw8FJ0sbdOx/E4ayhY2wXGoNCTxQsHoebn1xMAHWB9gvAhiq6HPjf+m/WPWQXPMNd62p0xr2Z5e6H4daEddeqWjdw/ZdOWZ3JIiu7kmQlo2e6gZ9uKRCZ9uSRCBFMIITA5IA8kA8Ueyfv7oJ07UzzRp2pkceSAQRT0QDftKOuKDGzDYVSUO4b+abbztQIC7ZyQ40KMRs5JHHrBA3deiH3Ju69En3FBEMcuCbRVNl3WhIY7FRejYkL03DhLilp66vUEMvWVhv2rEw1G9ZWi/agxQ8dqRxTYKb0G5US9b+Yz89uwrReFu5jHzmz0FSdEbdKIR06vSiFDmgkmtScULBu0c+n/pzpts+7f2XPMv60Loc+f/n1ktnqLQ4LnWmvWhbU6ZV7XLh7KdG7mqBu2c1A8vWJXThsTuU6EOTUUHkOSCOvRL2TIvQJ2hE00NF25AxduCPcpubIVmDiDQ0SHMoB2O1A9uSHY7fZOV/WhBPX2TGG5ARo3IIZcExj1gpbd1pVS63BAh16IOPWCTcExj1ggZuSOKBcNyWCBQ7gnp2JQzTrUqGOwKhu5hSMU9O0JA0KglhqN6yN5rEzkVlZcUGNhpvSJ4qm4KSqCIt7MZ+c3YeC0YhW9mL8dux32aVJ0Rt1MNokJoWP+Js0pTb7IXneh5mfwfhGeLqbi4Lnod66XtCPlbH/AGm79lzUK8daVvTpjXt7PZfOYybLcmjGrYcQWwZEGGTZiCR/IXLoMw5ih5HnLK4mUtL8nzaXOLZfiFzzDyZlcXWg79K4k8zxXZdse1EONkOSMh/ixmsi5Y6cy6JAb/DQgdFGPfL8wOK6cS2c0ZlbkedMocZPhZDDiZVDJqHtsD+FOu0YkI7QV4mR5hhiA3KMsjOhMiucITYcL4sWMWkB7w0ua1rA6lompmAF7GVdpobsytZ/5LnMyWIZ1OS5OXRoRlom9rJ4/DGha0TN5y/JMlGTlro2SwzBiQC9jHltt8RkWEHkB4NshwBmC0UkZoPNzvmAMhMj5PEMeA93w7XwzDiMigWvhxYc3ScRUEEhwBW5lHZzJsnd8LKsreyP/wBxsHJ/jQ4LjWxFf8Rpc4TFoMaZGkyVsuify/JRCeWPyh+UwsofCa9sQQoeT2i1sR7SWiI9zj3QTJra3yRnrspFyrKIuUZK6HGgR4jooiGNBZ8MPNssyhr3gw3NJIMxWUxOaDzj2QjfxYyUFhLh8RsW18kwC34nx7cvw7AJnKdJSnRbmbcyZI/KIUPJ8se6L8Rlkxcn+FBiuDh3YcT4hcwmXdttAJkDKa9FufMnblTMnMUGC3IXZvdlIBLbbw5xjNxMMRHWf7QStDIOxUWHHhPyl8GFAa9hMcR4L2uaCD8gMcXRHHAAUnWUigrPmZfj5zzi58QQYMGNFfGjOBcGNMUhoDRV73OMmtxOxaZzDk8aHEdkeUPiPgtMR8GNBbBe6G3xvhFkR7X2RUtMjKZE5LpIWfJZZnaDCiwocTKI5iQIkQQnQnuhxYh+G50RrmC215suNJtFRNY42W5wgQor8rjwsmFhwhtbByB8WM5wIDGNhNmGEE2nkgAabkHijspCZkkDKsoyksh5RbkxkL4kUuhxCwhjS9rS2TQ4vcWgWgAHErz8+5kbBbBiwonxYGUNLoTyz4bgWOsRGRGTNlzTK4kEEELd7QRgcgza0OBLYWUWgCCWk5Q4i0MJiRqpztFac1ZA0EFwiZVaExMAugymMAZGWxFc+k3DdzTmkw8lBjYKdaVQNVLPCqA69UCOG1AvKUuKeO5BINPROany7lZvQTDFB1oQfbihtyBjtQM80sCn7pG4oJhLIy5Y4SyDw7lRIw6wU+6YPW5LDegTzVb+Yz84f2v/AMStB163czfjD+1yk6I26Jza1QgmuP2QsG7Sz8Zwv1D/ACK5xhquiz275JGhzf8AJy5xo69VtTplXtlN28rdy7NJhsY6szIRBTuud32gfpMjPzMcFpl1aaSmcodN8ye+Zu/MbdqZ1zqpVFUzFp7JFvy9V2Zw4NsOFWs8VqrojDEOFGgA/a8qTmRxmbTbMhMyJMzMAFl86E7BuWn/ABb6d40II1WWybLYKJ/xz5znhKVltmUyZWJWb63XrHHqxqp3enhkGb/xA5zWiHeRNwM3Bos2RWpBwoshzUZgFzJvModCbZLWOEjLug22X4u1GWGDlrmh8r4g7xNfNaqDMGZAvSOcIgJ75mTOdCZyAmD5TKkxKgGhdW6nPvb45uniz/yh0i6bbM/FXw2LZfL6QJb6K/5A4GrmNIE3TnSTHPNw73hIMsZYVWmMqfZlaMrJZKdLFq1Z2Wqy0p/xz5AWjdK4TIslveMpu7pcKzkCpNPV5hb08NlmaCZNa5rnFrXWZOHdeGyqRKYttmOKeR5pDwbDmEE2Q7vNAdaYKizMiTwdh0iSwRM4vcGi1IBjW0oe4GhvevvAMpynVH8xiX2jTQAMWuJkBKcw0zvMgpj1Zjfv178l6eGX+BbYe+1PuBzCA4TPxAwggimPqDqVszXbY1zTWyXPmDQB9hstJqPutMx3SszMrMparVqX+qRQMqcLjQAiRAIkTMggiRE61XU09S3ar8/yyXp4bn8oIviMBJdId4zDGh7jMCndN18wRQqP5XINcYjQHFoaSH1m1rwZAUEnCeg6VgdlbyZlxx/3iy71FFbM6RGsDQZSIIMgTMANbKYpIChFRO9THq8+/S3p4ZjmeRY0uDLdlgtTPzCG2vCDJoLm1141Q3M82tLXeSb5g0d8R7AGjGdn/aTqWrk+cYjQJPIIkRcZFtGkTFCLpiqlmVvEu95ZSIaRKdqRBBB7xJ2qY9X9vfovTwiPCLHuaZEtMptMwb7isc6ncnFiEkkmZJmScTMpG/cF6Ivbuzkm+Hcmhl3rzQ3BUS00TmhgokPZBWnakTRV7qMFAoasnu7koIQ491UTKqDcnipKIHGq3syicduwrRdet3M34w2FSdLG3vueJ/e/TXQkoyhptGRkMNyFk2aueR8k6S5pPq5c+xdBnt3yt4+z3Bc+y9aU6ZVbZTf68VBNetKsHw9YqNHWK6cs469FLlUuaLKik480If78Uzj1oQBPNAKUqIQNgoExcetCTbutaQuO5BRF+xBF+xM37kS4ckCPsknK/YEpc0EwwkzkqYKBS3kgTufNPHdzUB0xv5qz16hUDOZSFyYv3lIDioBpomOallypvX2QMc1BuVDmodcFQ4RvVOHd9FLMVZu9EEk8VJvVH35KAgHXrezH+ONhWib1u5m/H3FSdEbe+Ts9ElD7/wDhNYt2pnsfKOp0pfrK8CHevez3+EdZH+RXgQ71rTpjVtlbeOsVAw3cSm01buS+ndzXTlnQUT4pTUUT63pm5KXJI9eqBzpv9kuuCEiOvRBkaab+SG8kmc+SByQU68bEDklO5DcECw3Ju5pSogDigTbgpYKJwzQJD35IFK/am734hBx6wQ7mevsqFOu9PSkLymL0Cbd1qTZzCQuQ08uKBjmodcNiyS4rG7BA2XHrBU64bVLTT1VxBxQSbz1oUeys4qAgRW5mf8Y/2O4LTK3c0H536SpOiNvcjt7xldvwEk0spcA47uCFk2aeffAf7hxXgtFaL2s9O7jq+fmvFh8vZa06ZVbZGi7dzWMXjcrF/okL27uarlmPDr2SOjrBUDx64KT1xUUYoKXXBCBm5N3uk7r7ocOaBi7em2/rSpw61Ji/1QMG5HupGG33TnxQMIB5JBAPJBMM0CJ3b0Q7kjzPNUPE7uaR5pm/rWoAp6IKBruRjuUzrtCvHrWgTLkh16obd1rTHsgenaodhuV+6h2KAaKLI/Dao0KnYKCHG9LHcg4oCqEt3NA+cNh4LRC3s0H5253BSdLG3vxWgkn2QpiOEzdSlZYUQsW7zc7AfCMvqHF3svFZ19l7udnfJP8AcB/ucvChnr0W1OmNW2Q3+nNJhq3rSn+3AqReN3AquWUHrcgdeiJcEdfdRR7IKZ9kigZKSZSQAuPWAVg1Utx2ckxegMN6AePulhvRo2oH+6XuFQw3pS5ckEwzRL391kyWCXkNF5nfQUEzXYFli5uiCc2OoZzDSRIXkEUlW9Br4qRd6LOzInm5rjUiQBJnUkSvpIz0IfkEQGyWOnas0aTNwNQCLz7FCzXN460K9CzPzdEme46bQ20JVFuVkEXzMxRY3wHA2S10xQiyZgm4Ea0LMbLutaAFl/hXgCbHCcpTaaznKVKzTGRvsB4a4tdcQCRQkXjWHIMc+J4KHrZhZE987LZ6rj4XPFD+Vrj/AMhJ+b4n0PM7pNJE7NqQIF4E5jCR0IWYcUE13LOcgfacLJ7grstWKaa0poOgqGZK8mQY4mWDSdOr8rvQ6EGB3XogLL/CPr3Hmlrwu8IoTddQ1VHIIgvhxBOQE2OFTcBTFUay3sz/AI42HgtJ7C0kEEEXgiRG0LczO7542HgpOiNvdlP1OjShW1vE8ULFu8zPX4W8cXLw4a6DOcAxIcmynOdTKgtEry2ZmiTPhoCT3tmpa0z2Y1R3a4d1uSnUbuC3nZjizl3aifi1bEDMcQuaO5Myl3tWzWreEtLW/ZKdOtE16L8wRcbGPm0T9kDs7G/Jf9f7JeFtLzp8UAr0G9nopl4fMfFovwSGYIv5NHi1bEvBjLRJr1qSBXons9GmfBj5xhMaNSX9OxtDafm/ZLwWnholyJ1W+Oz0angrPzaN2xMdno0/Jh59MxoUvBaXnzojRtXou7ORpXMvl4sfRV/TMa7uX/WPZLxyWnh5gNPVE+S9P+mo+hmPn/ZR/Tsafkw8+ncmUFp4aOSxywhzTIicjtBbwKzQ85uEvCbJErQJk4Fzg6+pBe++lagrLC7PxS2fcl/drloQ7s/FkT3Kfm1A6EvBaWI50fKybLm2Q0gg1AFJyIOM53zWWJn+I4GdmRJmJGRDrU2kT8Pedrreh+YIol4KmXix9FIzBFr4b/q1y0J2XyYjnJ1u0A0TDRICgDAGgAEzlISO9Ay8gkgATYYYAua2gEpzNAKGc5mc1kGYYtoDuzl9X7JuzDFm3w1n5v2S8JaSbnh+hniLvCfxP/Zf4rtWpRk2cS0NADe7ITE7Rbb+IWznKRdqWT+RRZT7tCfNovwTZmGLLy3/AFfsl4XyYWZyeC8ggGIZmmhwcJaJES2TCp+dnutTDZvtNcZSJa4uJbfICbiRTRgJLKOz0WXkuJ8WE9ih+YYs5d3xS8WPol4TyU/PUQucZib/AByErdC2Tq1AaSNhONUxn6LamS03iREgQZUMiDKbZ33l2kpMzDFJIFm/6tqG5gimfhvl4tA2J4r5Mb89PN4aSCCCQSbVSHzneLTpYVuShZ4iB1oETmTd9TmudjiQNyl2Z4kz4aGV+gbE25liV8NL+9qB0K9k8mrlOVGI4udeZDGQAAAAmSbhpWxmc/OGwpMzNEP0/wCr9ltZuzY9kUOdZlUUdO8bEmYsRE3e1DNAksEO4IWNmt2YQhI78ToKyQYAtOpgcToQhduVmEJjY3E/SVbIIttpiNP0sSQor0IuTtkafXiU25O2RpicTpkhC5dMLII9GOxOtZXQACaY6SkhBDcnbO6+eJ/MrMIdE6ChCCnwGzFPqxOhoSiQRMU8oxOklCFFZzBFj9Wk/UmIImNuk6EIQAgin6sToWIQRQy8zUIQa2TQRY9cT9avKIAsxKYDE/ShCqCLk7aU82k/SFLYIIdTza/qKEIIMIfE/TpOhLKoI7uw4nQEIQUIAsGn1adaqFBFNZOJ0IQgpsESuwP+SiNAE7v+4cTpQhA4EETdt0nWohwBK7FxvKEINMQBM08xxOhqyQMnb36Y6ShCrlLcnbox0nQU3QRWmIxKEKimZK2V3FJCFB/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C:\Users\Andy\Pictures\science project\KEY FOB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1512168" cy="1512168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4" descr="C:\Users\Andy\Pictures\science project\KEY FOB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348880"/>
            <a:ext cx="1512168" cy="1512168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STEP 9</a:t>
            </a:r>
            <a:br>
              <a:rPr lang="en-GB" dirty="0" smtClean="0"/>
            </a:br>
            <a:r>
              <a:rPr lang="en-GB" dirty="0" smtClean="0"/>
              <a:t>REMOVE MASKING TAPE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SLOWLY REMOVE THE MASKING TAPE FROM YOUR PLASTIC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IF THERE ARE ANY GLUE MARKS ON THE PLASTIC THEN JUST RUB THEM WITH BRASSO THEN WIPE WITH A WHITE CLOTH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STEP 10</a:t>
            </a:r>
            <a:br>
              <a:rPr lang="en-GB" dirty="0" smtClean="0"/>
            </a:br>
            <a:r>
              <a:rPr lang="en-GB" dirty="0" smtClean="0"/>
              <a:t>ATTACH 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ATTACH YOUR RING TO YOUR DRILLED HOLE 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771800" y="3429000"/>
            <a:ext cx="3730377" cy="274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MY KEY FOB</a:t>
            </a:r>
            <a:br>
              <a:rPr lang="en-GB" dirty="0" smtClean="0"/>
            </a:br>
            <a:r>
              <a:rPr lang="en-GB" dirty="0" smtClean="0"/>
              <a:t>MY FINISHED KEY FOB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Andy\Pictures\science project\key fob 13456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089807" y="2238785"/>
            <a:ext cx="4820370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STEP 1 </a:t>
            </a:r>
            <a:br>
              <a:rPr lang="en-GB" dirty="0" smtClean="0"/>
            </a:br>
            <a:r>
              <a:rPr lang="en-GB" dirty="0" smtClean="0"/>
              <a:t>MASKING TAPE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000000"/>
                </a:solidFill>
              </a:rPr>
              <a:t>COVER THE UNPROTECTED SIDE/S  OF YOUR PLASTIC WITH MASKING TAPE</a:t>
            </a:r>
          </a:p>
          <a:p>
            <a:endParaRPr lang="en-GB" sz="2400" dirty="0" smtClean="0">
              <a:solidFill>
                <a:srgbClr val="000000"/>
              </a:solidFill>
            </a:endParaRPr>
          </a:p>
          <a:p>
            <a:r>
              <a:rPr lang="en-GB" sz="2400" dirty="0" smtClean="0">
                <a:solidFill>
                  <a:srgbClr val="000000"/>
                </a:solidFill>
              </a:rPr>
              <a:t>THE REASON WE COVER IT WITH MASKING TAPE IS :</a:t>
            </a:r>
          </a:p>
          <a:p>
            <a:endParaRPr lang="en-GB" sz="2400" dirty="0" smtClean="0">
              <a:solidFill>
                <a:srgbClr val="000000"/>
              </a:solidFill>
            </a:endParaRPr>
          </a:p>
          <a:p>
            <a:r>
              <a:rPr lang="en-GB" sz="2400" dirty="0" smtClean="0">
                <a:solidFill>
                  <a:srgbClr val="000000"/>
                </a:solidFill>
              </a:rPr>
              <a:t>FOR PROTECTION THROUGHTOUT THE CONSTRUCTION </a:t>
            </a:r>
          </a:p>
          <a:p>
            <a:endParaRPr lang="en-GB" sz="2400" dirty="0" smtClean="0">
              <a:solidFill>
                <a:srgbClr val="000000"/>
              </a:solidFill>
            </a:endParaRPr>
          </a:p>
          <a:p>
            <a:r>
              <a:rPr lang="en-GB" sz="2400" dirty="0" smtClean="0">
                <a:solidFill>
                  <a:srgbClr val="000000"/>
                </a:solidFill>
              </a:rPr>
              <a:t> YOU CAN MARK ON MEASURMENTS WITHOUT ACTUALLY MARKING THE PIECE OF PLASTIC !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STEP 2</a:t>
            </a:r>
            <a:br>
              <a:rPr lang="en-GB" dirty="0" smtClean="0"/>
            </a:br>
            <a:r>
              <a:rPr lang="en-GB" dirty="0" smtClean="0"/>
              <a:t>MEASURMENTS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000000"/>
                </a:solidFill>
              </a:rPr>
              <a:t>WITH A PENCIL MARK ON THE MEASURMENTS FOR YOUR KEYFOB ON THE MASKING TAPE </a:t>
            </a:r>
          </a:p>
          <a:p>
            <a:endParaRPr lang="en-GB" sz="2400" dirty="0" smtClean="0">
              <a:solidFill>
                <a:srgbClr val="000000"/>
              </a:solidFill>
            </a:endParaRPr>
          </a:p>
          <a:p>
            <a:r>
              <a:rPr lang="en-GB" sz="2400" dirty="0" smtClean="0">
                <a:solidFill>
                  <a:srgbClr val="000000"/>
                </a:solidFill>
              </a:rPr>
              <a:t>MAKE SURE EVERY ANGLE IS RIGHT SO WHEN YOU CONSTRUCT THE KEY FOB IT IS PERFECT 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STEP 3</a:t>
            </a:r>
            <a:br>
              <a:rPr lang="en-GB" dirty="0" smtClean="0"/>
            </a:br>
            <a:r>
              <a:rPr lang="en-GB" dirty="0" smtClean="0"/>
              <a:t>USING COPING SAW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en-GB" sz="2400" dirty="0" smtClean="0">
                <a:solidFill>
                  <a:srgbClr val="000000"/>
                </a:solidFill>
              </a:rPr>
              <a:t>PLACE YOUR PIECE OF PLASTIC IN THE VICE</a:t>
            </a:r>
          </a:p>
          <a:p>
            <a:pPr marL="651510" indent="-514350">
              <a:buFont typeface="+mj-lt"/>
              <a:buAutoNum type="arabicPeriod"/>
            </a:pPr>
            <a:r>
              <a:rPr lang="en-GB" sz="2400" dirty="0" smtClean="0">
                <a:solidFill>
                  <a:srgbClr val="000000"/>
                </a:solidFill>
              </a:rPr>
              <a:t>USE THE COPING SAW AND SAW THROUGH THE PLASTIC UNTIL YOUR MARKED LINE</a:t>
            </a:r>
          </a:p>
          <a:p>
            <a:pPr marL="651510" indent="-514350">
              <a:buFont typeface="+mj-lt"/>
              <a:buAutoNum type="arabicPeriod"/>
            </a:pPr>
            <a:r>
              <a:rPr lang="en-GB" sz="2400" dirty="0" smtClean="0">
                <a:solidFill>
                  <a:srgbClr val="000000"/>
                </a:solidFill>
              </a:rPr>
              <a:t> DO THIS FOR ALL OF THE ANGLES YOU WANT TO CUT OUT/REMOVE 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Andy\Pictures\science project\wood work coping s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04114" y="3981062"/>
            <a:ext cx="2688299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STEP 4</a:t>
            </a:r>
            <a:br>
              <a:rPr lang="en-GB" dirty="0" smtClean="0"/>
            </a:br>
            <a:r>
              <a:rPr lang="en-GB" dirty="0" smtClean="0"/>
              <a:t>DRAW FILING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4360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000000"/>
                </a:solidFill>
              </a:rPr>
              <a:t>MAKE  SURE YOUR PLASTIC IS IN THE VICE</a:t>
            </a:r>
          </a:p>
          <a:p>
            <a:pPr marL="594360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000000"/>
                </a:solidFill>
              </a:rPr>
              <a:t>WHEN DRAW FILING MAKESURE THAT THE DRAW FILE IS GOING HORIZONTALLY AND YUOR HANDS ARE AT EITHER SIDE LIKE THIS </a:t>
            </a:r>
          </a:p>
          <a:p>
            <a:pPr marL="594360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000000"/>
                </a:solidFill>
              </a:rPr>
              <a:t>     WITH THE DRAW FILE GO</a:t>
            </a:r>
          </a:p>
          <a:p>
            <a:pPr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      FORWARDS AND </a:t>
            </a:r>
          </a:p>
          <a:p>
            <a:pPr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     BACKWARDS QUITE </a:t>
            </a:r>
          </a:p>
          <a:p>
            <a:pPr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     QUICKLY FOR A</a:t>
            </a:r>
          </a:p>
          <a:p>
            <a:pPr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     NICE SMOOTH EDGE</a:t>
            </a:r>
          </a:p>
        </p:txBody>
      </p:sp>
      <p:pic>
        <p:nvPicPr>
          <p:cNvPr id="2050" name="Picture 2" descr="C:\Users\Andy\Pictures\science project\DRAW FIL PIC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941168"/>
            <a:ext cx="2232248" cy="1525370"/>
          </a:xfrm>
          <a:prstGeom prst="rect">
            <a:avLst/>
          </a:prstGeom>
          <a:noFill/>
        </p:spPr>
      </p:pic>
      <p:pic>
        <p:nvPicPr>
          <p:cNvPr id="2051" name="Picture 3" descr="C:\Users\Andy\Pictures\science project\draw filing (real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995936" y="4077073"/>
            <a:ext cx="2880320" cy="2160240"/>
          </a:xfrm>
          <a:prstGeom prst="rect">
            <a:avLst/>
          </a:prstGeom>
          <a:noFill/>
        </p:spPr>
      </p:pic>
      <p:sp>
        <p:nvSpPr>
          <p:cNvPr id="10" name="Left-Up Arrow 9"/>
          <p:cNvSpPr/>
          <p:nvPr/>
        </p:nvSpPr>
        <p:spPr>
          <a:xfrm rot="16410677">
            <a:off x="7436967" y="3449293"/>
            <a:ext cx="1872208" cy="72008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STEP 5</a:t>
            </a:r>
            <a:br>
              <a:rPr lang="en-GB" dirty="0" smtClean="0"/>
            </a:br>
            <a:r>
              <a:rPr lang="en-GB" dirty="0" smtClean="0"/>
              <a:t>WET AND DRY PAPER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000000"/>
                </a:solidFill>
              </a:rPr>
              <a:t>GET A PIECE OF WET AND DRY PAPER</a:t>
            </a:r>
          </a:p>
          <a:p>
            <a:r>
              <a:rPr lang="en-GB" sz="2400" dirty="0" smtClean="0">
                <a:solidFill>
                  <a:srgbClr val="000000"/>
                </a:solidFill>
              </a:rPr>
              <a:t>RUN IT UNDER WATER </a:t>
            </a:r>
          </a:p>
          <a:p>
            <a:r>
              <a:rPr lang="en-GB" sz="2400" dirty="0" smtClean="0">
                <a:solidFill>
                  <a:srgbClr val="000000"/>
                </a:solidFill>
              </a:rPr>
              <a:t>WRAP THE PAPER </a:t>
            </a:r>
          </a:p>
          <a:p>
            <a:pPr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     ROUND YOUR DRAW </a:t>
            </a:r>
          </a:p>
          <a:p>
            <a:pPr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     FILE AND DO THE SAME</a:t>
            </a:r>
          </a:p>
          <a:p>
            <a:pPr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     AS YOU DONE WITH </a:t>
            </a:r>
          </a:p>
          <a:p>
            <a:pPr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     DRAWFILING BUT THIS</a:t>
            </a:r>
          </a:p>
          <a:p>
            <a:pPr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     TIME WITH THE WET</a:t>
            </a:r>
          </a:p>
          <a:p>
            <a:pPr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     AND DRY PAPER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3074" name="Picture 2" descr="C:\Users\Andy\Pictures\science project\draw fi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59043" y="2753925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STEP 6 </a:t>
            </a:r>
            <a:br>
              <a:rPr lang="en-GB" dirty="0" smtClean="0"/>
            </a:br>
            <a:r>
              <a:rPr lang="en-GB" dirty="0" smtClean="0"/>
              <a:t>BRASSO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COLLECT A PIECE OF BRASSO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PLACE YOUR PIECE OF PLASTIC  IN THE VICE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RUB REALLY HARD WITH </a:t>
            </a:r>
          </a:p>
          <a:p>
            <a:pPr>
              <a:buNone/>
            </a:pPr>
            <a:r>
              <a:rPr lang="en-GB" dirty="0" smtClean="0">
                <a:solidFill>
                  <a:srgbClr val="000000"/>
                </a:solidFill>
              </a:rPr>
              <a:t>     THE BRASSO ON THE EDGES</a:t>
            </a:r>
          </a:p>
          <a:p>
            <a:pPr>
              <a:buNone/>
            </a:pPr>
            <a:r>
              <a:rPr lang="en-GB" dirty="0" smtClean="0">
                <a:solidFill>
                  <a:srgbClr val="000000"/>
                </a:solidFill>
              </a:rPr>
              <a:t>     OF YOUR KEYFOB </a:t>
            </a:r>
          </a:p>
        </p:txBody>
      </p:sp>
      <p:pic>
        <p:nvPicPr>
          <p:cNvPr id="1026" name="Picture 2" descr="c:\Users\Andy\Pictures\science project\bras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95688" y="3313424"/>
            <a:ext cx="3683900" cy="276292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STEP 7</a:t>
            </a:r>
            <a:br>
              <a:rPr lang="en-GB" dirty="0" smtClean="0"/>
            </a:br>
            <a:r>
              <a:rPr lang="en-GB" dirty="0" smtClean="0"/>
              <a:t>CLEAN OF BRASSO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COLLECT A PIECE OF CLOTH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PLACE YOUR PLASTIC IN THE VICE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RUB REALLY HARD LIKE YOU DONE WITH BRASSO BUT THIS TIME MAKE SURE ALL THE EDGES ARE SHINY AND THAT THEY REFLECT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Andy\Pictures\science project\rubbong off bras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74686" y="4342538"/>
            <a:ext cx="2699792" cy="202484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STEP 8</a:t>
            </a:r>
            <a:br>
              <a:rPr lang="en-GB" dirty="0" smtClean="0"/>
            </a:br>
            <a:r>
              <a:rPr lang="en-GB" dirty="0" smtClean="0"/>
              <a:t>DRILL HOLE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MARK ON YOUR MASKING </a:t>
            </a:r>
          </a:p>
          <a:p>
            <a:pPr>
              <a:buNone/>
            </a:pPr>
            <a:r>
              <a:rPr lang="en-GB" dirty="0" smtClean="0">
                <a:solidFill>
                  <a:srgbClr val="000000"/>
                </a:solidFill>
              </a:rPr>
              <a:t>    TAPE WHERE YOU WOULD </a:t>
            </a:r>
          </a:p>
          <a:p>
            <a:pPr>
              <a:buNone/>
            </a:pPr>
            <a:r>
              <a:rPr lang="en-GB" dirty="0" smtClean="0">
                <a:solidFill>
                  <a:srgbClr val="000000"/>
                </a:solidFill>
              </a:rPr>
              <a:t>     LIKE YOUR HOLE TO BE</a:t>
            </a:r>
          </a:p>
          <a:p>
            <a:pPr>
              <a:buNone/>
            </a:pPr>
            <a:r>
              <a:rPr lang="en-GB" dirty="0" smtClean="0">
                <a:solidFill>
                  <a:srgbClr val="000000"/>
                </a:solidFill>
              </a:rPr>
              <a:t>     DRILLED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SLOWLY BRING THE DRILL DOWN AND DRILL THROUGH THE PALSTIC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MAKE SURE YOU ARE WEARING GOGGLES AND ARE DRILLING ONTO A FLAT SURFACE !!!!!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3074" name="Picture 2" descr="c:\Users\Andy\Pictures\science project\dril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16690" y="628126"/>
            <a:ext cx="3515883" cy="263691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4">
      <a:dk1>
        <a:srgbClr val="FF0000"/>
      </a:dk1>
      <a:lt1>
        <a:srgbClr val="00B0F0"/>
      </a:lt1>
      <a:dk2>
        <a:srgbClr val="FF0000"/>
      </a:dk2>
      <a:lt2>
        <a:srgbClr val="FF0000"/>
      </a:lt2>
      <a:accent1>
        <a:srgbClr val="FF0000"/>
      </a:accent1>
      <a:accent2>
        <a:srgbClr val="FF0000"/>
      </a:accent2>
      <a:accent3>
        <a:srgbClr val="FF0000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118</TotalTime>
  <Words>370</Words>
  <Application>Microsoft Office PowerPoint</Application>
  <PresentationFormat>On-screen Show (4:3)</PresentationFormat>
  <Paragraphs>71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Key fob</vt:lpstr>
      <vt:lpstr>STEP 1  MASKING TAPE</vt:lpstr>
      <vt:lpstr>STEP 2 MEASURMENTS</vt:lpstr>
      <vt:lpstr>STEP 3 USING COPING SAW</vt:lpstr>
      <vt:lpstr>STEP 4 DRAW FILING</vt:lpstr>
      <vt:lpstr>STEP 5 WET AND DRY PAPER</vt:lpstr>
      <vt:lpstr>STEP 6  BRASSO</vt:lpstr>
      <vt:lpstr>STEP 7 CLEAN OF BRASSO </vt:lpstr>
      <vt:lpstr>STEP 8 DRILL HOLE</vt:lpstr>
      <vt:lpstr>STEP 9 REMOVE MASKING TAPE</vt:lpstr>
      <vt:lpstr>STEP 10 ATTACH RING</vt:lpstr>
      <vt:lpstr>MY KEY FOB MY FINISHED KEY FOB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fob</dc:title>
  <dc:creator>Weighill</dc:creator>
  <cp:lastModifiedBy>bbiggart</cp:lastModifiedBy>
  <cp:revision>15</cp:revision>
  <dcterms:created xsi:type="dcterms:W3CDTF">2014-01-23T16:51:14Z</dcterms:created>
  <dcterms:modified xsi:type="dcterms:W3CDTF">2014-02-13T15:34:33Z</dcterms:modified>
</cp:coreProperties>
</file>